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14" autoAdjust="0"/>
    <p:restoredTop sz="99000" autoAdjust="0"/>
  </p:normalViewPr>
  <p:slideViewPr>
    <p:cSldViewPr>
      <p:cViewPr varScale="1">
        <p:scale>
          <a:sx n="78" d="100"/>
          <a:sy n="78" d="100"/>
        </p:scale>
        <p:origin x="-9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BBD76-7602-46AF-B0BC-A36D13969B20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2A1E32-7C00-4F24-A9F5-5B975FA2C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2358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A1E32-7C00-4F24-A9F5-5B975FA2C4D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4594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A1E32-7C00-4F24-A9F5-5B975FA2C4DB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4761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A1E32-7C00-4F24-A9F5-5B975FA2C4DB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9258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A1E32-7C00-4F24-A9F5-5B975FA2C4DB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4873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8F5F-D79C-40C9-8DAE-56D833943217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E53B16-60F7-4EF1-BB6B-0F3F56A5F7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8F5F-D79C-40C9-8DAE-56D833943217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16-60F7-4EF1-BB6B-0F3F56A5F7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8F5F-D79C-40C9-8DAE-56D833943217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16-60F7-4EF1-BB6B-0F3F56A5F7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DA8F5F-D79C-40C9-8DAE-56D833943217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EE53B16-60F7-4EF1-BB6B-0F3F56A5F7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8F5F-D79C-40C9-8DAE-56D833943217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16-60F7-4EF1-BB6B-0F3F56A5F7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8F5F-D79C-40C9-8DAE-56D833943217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16-60F7-4EF1-BB6B-0F3F56A5F7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16-60F7-4EF1-BB6B-0F3F56A5F7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8F5F-D79C-40C9-8DAE-56D833943217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8F5F-D79C-40C9-8DAE-56D833943217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16-60F7-4EF1-BB6B-0F3F56A5F7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8F5F-D79C-40C9-8DAE-56D833943217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16-60F7-4EF1-BB6B-0F3F56A5F7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DA8F5F-D79C-40C9-8DAE-56D833943217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EE53B16-60F7-4EF1-BB6B-0F3F56A5F7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8F5F-D79C-40C9-8DAE-56D833943217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E53B16-60F7-4EF1-BB6B-0F3F56A5F7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DA8F5F-D79C-40C9-8DAE-56D833943217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EE53B16-60F7-4EF1-BB6B-0F3F56A5F7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Проектная работа по окружающему миру ученика 3 «а» класса 423 школы </a:t>
            </a:r>
            <a:r>
              <a:rPr lang="ru-RU" dirty="0" err="1" smtClean="0"/>
              <a:t>г.Кронштадта</a:t>
            </a:r>
            <a:r>
              <a:rPr lang="ru-RU" dirty="0" smtClean="0"/>
              <a:t>  </a:t>
            </a:r>
            <a:r>
              <a:rPr lang="ru-RU" dirty="0" err="1" smtClean="0"/>
              <a:t>Проневского</a:t>
            </a:r>
            <a:r>
              <a:rPr lang="ru-RU" dirty="0" smtClean="0"/>
              <a:t> Савелия                                             учитель </a:t>
            </a:r>
            <a:r>
              <a:rPr lang="ru-RU" dirty="0" err="1" smtClean="0"/>
              <a:t>Хворова</a:t>
            </a:r>
            <a:r>
              <a:rPr lang="ru-RU" dirty="0" smtClean="0"/>
              <a:t> Г.В.</a:t>
            </a:r>
          </a:p>
          <a:p>
            <a:r>
              <a:rPr lang="ru-RU" dirty="0" smtClean="0"/>
              <a:t>2013г.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dirty="0" smtClean="0"/>
              <a:t>Плесень – враг или друг ?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xmlns="" val="189598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Объект 9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1052736"/>
            <a:ext cx="4176000" cy="4294360"/>
          </a:xfrm>
        </p:spPr>
      </p:pic>
      <p:sp>
        <p:nvSpPr>
          <p:cNvPr id="9" name="Текст 8"/>
          <p:cNvSpPr>
            <a:spLocks noGrp="1"/>
          </p:cNvSpPr>
          <p:nvPr>
            <p:ph type="body" idx="2"/>
          </p:nvPr>
        </p:nvSpPr>
        <p:spPr>
          <a:xfrm>
            <a:off x="5220072" y="980728"/>
            <a:ext cx="3712440" cy="4813920"/>
          </a:xfrm>
        </p:spPr>
        <p:txBody>
          <a:bodyPr>
            <a:noAutofit/>
          </a:bodyPr>
          <a:lstStyle/>
          <a:p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Если рассуждать о плесенях с точки зрения человека, то они имеют массу полезных для него свойств. Столетия тому назад люди придумали использовать плесени для приготовления разных пищевых продуктов. </a:t>
            </a:r>
            <a:r>
              <a:rPr lang="ru-RU" sz="1800" dirty="0" smtClean="0"/>
              <a:t>С </a:t>
            </a:r>
            <a:r>
              <a:rPr lang="ru-RU" sz="1800" dirty="0"/>
              <a:t>их помощью производят вина, пиво, хлеб, квасят капусту, солят огурцы, делают </a:t>
            </a:r>
            <a:r>
              <a:rPr lang="ru-RU" sz="1800" dirty="0" smtClean="0"/>
              <a:t>колбасы. В Европе плесень используют в изготовлении  элитных сыров, а в Японии напитков и соусов.</a:t>
            </a:r>
            <a:endParaRPr lang="ru-RU" sz="1800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012160" y="332656"/>
            <a:ext cx="1981200" cy="10668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Польза  для человека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36655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1204" y="476672"/>
            <a:ext cx="3922218" cy="4536000"/>
          </a:xfrm>
        </p:spPr>
      </p:pic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995936" y="1196752"/>
            <a:ext cx="4936576" cy="5112568"/>
          </a:xfrm>
        </p:spPr>
        <p:txBody>
          <a:bodyPr>
            <a:normAutofit/>
          </a:bodyPr>
          <a:lstStyle/>
          <a:p>
            <a:r>
              <a:rPr lang="ru-RU" sz="2000" dirty="0"/>
              <a:t>О</a:t>
            </a:r>
            <a:r>
              <a:rPr lang="ru-RU" sz="2000" dirty="0" smtClean="0"/>
              <a:t>б </a:t>
            </a:r>
            <a:r>
              <a:rPr lang="ru-RU" sz="2000" dirty="0"/>
              <a:t>антибактериальном эффекте плесени </a:t>
            </a:r>
            <a:r>
              <a:rPr lang="ru-RU" sz="2000" dirty="0" smtClean="0"/>
              <a:t> </a:t>
            </a:r>
            <a:r>
              <a:rPr lang="ru-RU" sz="2000" dirty="0"/>
              <a:t>знали </a:t>
            </a:r>
            <a:r>
              <a:rPr lang="ru-RU" sz="2000" dirty="0" smtClean="0"/>
              <a:t> врачи </a:t>
            </a:r>
            <a:r>
              <a:rPr lang="ru-RU" sz="2000" dirty="0"/>
              <a:t>разных стран </a:t>
            </a:r>
            <a:r>
              <a:rPr lang="ru-RU" sz="2000" dirty="0" smtClean="0"/>
              <a:t> и </a:t>
            </a:r>
            <a:r>
              <a:rPr lang="ru-RU" sz="2000" dirty="0"/>
              <a:t>успешно применяли ее для лечения болезней. Флеминг стал первым , кто попытался выделить действующее вещество и доказал, что оно, уничтожая патогенные бактерии, безвредно </a:t>
            </a:r>
            <a:r>
              <a:rPr lang="ru-RU" sz="2000" dirty="0" smtClean="0"/>
              <a:t>для </a:t>
            </a:r>
            <a:r>
              <a:rPr lang="ru-RU" sz="2000" dirty="0"/>
              <a:t>тканей </a:t>
            </a:r>
            <a:r>
              <a:rPr lang="ru-RU" sz="2000" dirty="0" smtClean="0"/>
              <a:t>организма.  В 1945 году </a:t>
            </a:r>
            <a:r>
              <a:rPr lang="ru-RU" sz="2000" dirty="0" smtClean="0"/>
              <a:t> Флеминг </a:t>
            </a:r>
            <a:r>
              <a:rPr lang="ru-RU" sz="2000" dirty="0" smtClean="0"/>
              <a:t>получил Нобелевскую премию за изобретение пенициллина. Новое лекарство спасло миллионы жизней и во время второй мировой войны и позже.</a:t>
            </a:r>
            <a:endParaRPr lang="ru-RU" sz="20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139952" y="548680"/>
            <a:ext cx="4536504" cy="576064"/>
          </a:xfrm>
        </p:spPr>
        <p:txBody>
          <a:bodyPr/>
          <a:lstStyle/>
          <a:p>
            <a:r>
              <a:rPr lang="ru-RU" dirty="0" smtClean="0"/>
              <a:t>Плесень спасает </a:t>
            </a:r>
            <a:r>
              <a:rPr lang="ru-RU" dirty="0" err="1" smtClean="0"/>
              <a:t>милионны</a:t>
            </a:r>
            <a:r>
              <a:rPr lang="ru-RU" dirty="0" smtClean="0"/>
              <a:t> людей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6767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1.Плесень – это грибы.</a:t>
            </a:r>
          </a:p>
          <a:p>
            <a:r>
              <a:rPr lang="ru-RU" sz="3200" dirty="0" smtClean="0"/>
              <a:t>2.При условиях влажности, теплоты и дефицита кислорода плесень растет очень быстро.</a:t>
            </a:r>
          </a:p>
          <a:p>
            <a:r>
              <a:rPr lang="ru-RU" sz="3200" dirty="0"/>
              <a:t>3.Плесень может причинить вред, став причиной болезни, но она несёт и благо — формирует почву, даёт нам вино, сыр </a:t>
            </a:r>
            <a:r>
              <a:rPr lang="ru-RU" sz="3200" dirty="0" smtClean="0"/>
              <a:t> хлеб, лечит нас от болезней.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Проведенная работа позволяет нам сделать выводы: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897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</a:t>
            </a:r>
            <a:r>
              <a:rPr lang="ru-RU" sz="2800" dirty="0"/>
              <a:t> 1.Энциклопедия для детей.  </a:t>
            </a:r>
            <a:r>
              <a:rPr lang="ru-RU" sz="2800" dirty="0" smtClean="0"/>
              <a:t>Том 19</a:t>
            </a:r>
            <a:endParaRPr lang="ru-RU" sz="2800" dirty="0"/>
          </a:p>
          <a:p>
            <a:r>
              <a:rPr lang="ru-RU" sz="2800" dirty="0"/>
              <a:t>«Экология». М.: Аванта+,</a:t>
            </a:r>
            <a:r>
              <a:rPr lang="ru-RU" sz="2800" dirty="0" smtClean="0"/>
              <a:t>2001</a:t>
            </a:r>
            <a:endParaRPr lang="ru-RU" dirty="0" smtClean="0"/>
          </a:p>
          <a:p>
            <a:r>
              <a:rPr lang="ru-RU" dirty="0" smtClean="0"/>
              <a:t>2.</a:t>
            </a:r>
            <a:r>
              <a:rPr lang="ru-RU" b="1" dirty="0" smtClean="0"/>
              <a:t>Вахрушев</a:t>
            </a:r>
            <a:r>
              <a:rPr lang="ru-RU" b="1" dirty="0"/>
              <a:t>, Бурский, Родыгина: Окружающий мир. 3 класс. Обитатели </a:t>
            </a:r>
            <a:r>
              <a:rPr lang="ru-RU" b="1" dirty="0" smtClean="0"/>
              <a:t>Земли</a:t>
            </a:r>
            <a:endParaRPr lang="ru-RU" dirty="0" smtClean="0"/>
          </a:p>
          <a:p>
            <a:r>
              <a:rPr lang="ru-RU" sz="2800" dirty="0"/>
              <a:t>3.Многоликая плесень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Доктор биологических наук Ольга МАРФЕНИНА, кандидат биологических наук Анна ИВАНОВА</a:t>
            </a:r>
            <a:r>
              <a:rPr lang="ru-RU" sz="2400" b="1" dirty="0" smtClean="0"/>
              <a:t>., </a:t>
            </a:r>
            <a:r>
              <a:rPr lang="ru-RU" sz="2400" b="1" dirty="0"/>
              <a:t>Н</a:t>
            </a:r>
            <a:r>
              <a:rPr lang="ru-RU" sz="2400" b="1" dirty="0" smtClean="0"/>
              <a:t>аука и жизнь,№19, 2009</a:t>
            </a:r>
            <a:endParaRPr lang="ru-RU" sz="24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Используемая</a:t>
            </a:r>
            <a:r>
              <a:rPr lang="ru-RU" dirty="0" smtClean="0"/>
              <a:t> литература: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1230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5272"/>
          </a:xfrm>
        </p:spPr>
        <p:txBody>
          <a:bodyPr>
            <a:normAutofit fontScale="32500" lnSpcReduction="20000"/>
          </a:bodyPr>
          <a:lstStyle/>
          <a:p>
            <a:endParaRPr lang="ru-RU" dirty="0" smtClean="0"/>
          </a:p>
          <a:p>
            <a:r>
              <a:rPr lang="ru-RU" sz="3800" dirty="0"/>
              <a:t/>
            </a:r>
            <a:br>
              <a:rPr lang="ru-RU" sz="3800" dirty="0"/>
            </a:br>
            <a:r>
              <a:rPr lang="ru-RU" sz="5500" b="1" dirty="0"/>
              <a:t>^ Цель</a:t>
            </a:r>
            <a:r>
              <a:rPr lang="ru-RU" sz="5500" dirty="0"/>
              <a:t>: Изучение плесени и ее значения в жизни </a:t>
            </a:r>
            <a:r>
              <a:rPr lang="ru-RU" sz="5500" dirty="0" smtClean="0"/>
              <a:t>человека и природы </a:t>
            </a:r>
            <a:r>
              <a:rPr lang="ru-RU" sz="5500" dirty="0"/>
              <a:t/>
            </a:r>
            <a:br>
              <a:rPr lang="ru-RU" sz="5500" dirty="0"/>
            </a:br>
            <a:r>
              <a:rPr lang="ru-RU" sz="5500" dirty="0"/>
              <a:t/>
            </a:r>
            <a:br>
              <a:rPr lang="ru-RU" sz="5500" dirty="0"/>
            </a:br>
            <a:r>
              <a:rPr lang="ru-RU" sz="5500" b="1" dirty="0"/>
              <a:t>Задачи:</a:t>
            </a:r>
            <a:r>
              <a:rPr lang="ru-RU" sz="5500" dirty="0"/>
              <a:t> </a:t>
            </a:r>
            <a:br>
              <a:rPr lang="ru-RU" sz="5500" dirty="0"/>
            </a:br>
            <a:r>
              <a:rPr lang="ru-RU" sz="5500" dirty="0"/>
              <a:t/>
            </a:r>
            <a:br>
              <a:rPr lang="ru-RU" sz="5500" dirty="0"/>
            </a:br>
            <a:r>
              <a:rPr lang="ru-RU" sz="5500" dirty="0"/>
              <a:t>1. Изучить представителей плесневых грибов, используя литературные источники </a:t>
            </a:r>
            <a:r>
              <a:rPr lang="ru-RU" sz="5500" dirty="0" smtClean="0"/>
              <a:t>.</a:t>
            </a:r>
            <a:r>
              <a:rPr lang="ru-RU" sz="5500" dirty="0"/>
              <a:t/>
            </a:r>
            <a:br>
              <a:rPr lang="ru-RU" sz="5500" dirty="0"/>
            </a:br>
            <a:r>
              <a:rPr lang="ru-RU" sz="5500" dirty="0"/>
              <a:t/>
            </a:r>
            <a:br>
              <a:rPr lang="ru-RU" sz="5500" dirty="0"/>
            </a:br>
            <a:r>
              <a:rPr lang="ru-RU" sz="5500" dirty="0"/>
              <a:t>2. Экспериментально подтвердить</a:t>
            </a:r>
            <a:r>
              <a:rPr lang="ru-RU" sz="5500" dirty="0" smtClean="0"/>
              <a:t>, с какой скоростью развивается </a:t>
            </a:r>
            <a:r>
              <a:rPr lang="ru-RU" sz="5500" dirty="0"/>
              <a:t>плесень.</a:t>
            </a:r>
            <a:br>
              <a:rPr lang="ru-RU" sz="5500" dirty="0"/>
            </a:br>
            <a:r>
              <a:rPr lang="ru-RU" sz="5500" dirty="0"/>
              <a:t/>
            </a:r>
            <a:br>
              <a:rPr lang="ru-RU" sz="5500" dirty="0"/>
            </a:br>
            <a:r>
              <a:rPr lang="ru-RU" sz="5500" dirty="0"/>
              <a:t>3. </a:t>
            </a:r>
            <a:r>
              <a:rPr lang="ru-RU" sz="5500" dirty="0" smtClean="0"/>
              <a:t>Выявить вред и пользу плесени в жизни природы.</a:t>
            </a:r>
            <a:r>
              <a:rPr lang="ru-RU" sz="5500" dirty="0"/>
              <a:t/>
            </a:r>
            <a:br>
              <a:rPr lang="ru-RU" sz="5500" dirty="0"/>
            </a:br>
            <a:r>
              <a:rPr lang="ru-RU" sz="5500" dirty="0"/>
              <a:t/>
            </a:r>
            <a:br>
              <a:rPr lang="ru-RU" sz="5500" dirty="0"/>
            </a:br>
            <a:r>
              <a:rPr lang="ru-RU" sz="5500" b="1" dirty="0"/>
              <a:t>Методы исследования:</a:t>
            </a:r>
            <a:r>
              <a:rPr lang="ru-RU" sz="5500" dirty="0"/>
              <a:t/>
            </a:r>
            <a:br>
              <a:rPr lang="ru-RU" sz="5500" dirty="0"/>
            </a:br>
            <a:r>
              <a:rPr lang="ru-RU" sz="5500" dirty="0"/>
              <a:t/>
            </a:r>
            <a:br>
              <a:rPr lang="ru-RU" sz="5500" dirty="0"/>
            </a:br>
            <a:r>
              <a:rPr lang="ru-RU" sz="5500" dirty="0"/>
              <a:t>анализ литературы по теме</a:t>
            </a:r>
            <a:r>
              <a:rPr lang="ru-RU" sz="5500" dirty="0" smtClean="0"/>
              <a:t>;</a:t>
            </a:r>
          </a:p>
          <a:p>
            <a:pPr marL="0" indent="0">
              <a:buNone/>
            </a:pPr>
            <a:r>
              <a:rPr lang="ru-RU" sz="5500" dirty="0"/>
              <a:t/>
            </a:r>
            <a:br>
              <a:rPr lang="ru-RU" sz="5500" dirty="0"/>
            </a:br>
            <a:r>
              <a:rPr lang="ru-RU" sz="5500" dirty="0" smtClean="0"/>
              <a:t>      постановка эксперимента;</a:t>
            </a:r>
          </a:p>
          <a:p>
            <a:pPr marL="0" indent="0">
              <a:buNone/>
            </a:pPr>
            <a:r>
              <a:rPr lang="ru-RU" sz="5500" dirty="0" smtClean="0"/>
              <a:t>      наблюдение;</a:t>
            </a:r>
          </a:p>
          <a:p>
            <a:r>
              <a:rPr lang="ru-RU" sz="5500" dirty="0" smtClean="0"/>
              <a:t> анкетирование</a:t>
            </a:r>
            <a:endParaRPr lang="ru-RU" sz="55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Цели, </a:t>
            </a:r>
            <a:r>
              <a:rPr lang="ru-RU" dirty="0" err="1" smtClean="0"/>
              <a:t>задачи,</a:t>
            </a:r>
            <a:r>
              <a:rPr lang="ru-RU" sz="4000" dirty="0" err="1" smtClean="0"/>
              <a:t>методы</a:t>
            </a:r>
            <a:r>
              <a:rPr lang="ru-RU" dirty="0" smtClean="0"/>
              <a:t> исследования: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7230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Если </a:t>
            </a:r>
            <a:r>
              <a:rPr lang="ru-RU" sz="2800" dirty="0" smtClean="0"/>
              <a:t>посмотреть на фотографии плесени </a:t>
            </a:r>
            <a:r>
              <a:rPr lang="ru-RU" sz="2800" dirty="0"/>
              <a:t>под микроскопом, удивляешься </a:t>
            </a:r>
            <a:r>
              <a:rPr lang="ru-RU" sz="2800" dirty="0" smtClean="0"/>
              <a:t>какая она разная </a:t>
            </a:r>
            <a:r>
              <a:rPr lang="ru-RU" sz="2800" dirty="0"/>
              <a:t>и тому, как </a:t>
            </a:r>
            <a:r>
              <a:rPr lang="ru-RU" sz="2800" dirty="0" smtClean="0"/>
              <a:t>она красива. </a:t>
            </a:r>
            <a:endParaRPr lang="ru-RU" sz="2800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2040" y="3429000"/>
            <a:ext cx="3941328" cy="2952000"/>
          </a:xfrm>
        </p:spPr>
      </p:pic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1" y="1628800"/>
            <a:ext cx="4582089" cy="3096000"/>
          </a:xfrm>
        </p:spPr>
      </p:pic>
    </p:spTree>
    <p:extLst>
      <p:ext uri="{BB962C8B-B14F-4D97-AF65-F5344CB8AC3E}">
        <p14:creationId xmlns:p14="http://schemas.microsoft.com/office/powerpoint/2010/main" xmlns="" val="375912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47056" cy="163488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pic>
        <p:nvPicPr>
          <p:cNvPr id="8" name="Рисунок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6" r="206"/>
          <a:stretch>
            <a:fillRect/>
          </a:stretch>
        </p:blipFill>
        <p:spPr/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6660232" y="836712"/>
            <a:ext cx="2057400" cy="4419600"/>
          </a:xfrm>
        </p:spPr>
        <p:txBody>
          <a:bodyPr>
            <a:normAutofit fontScale="25000" lnSpcReduction="2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7200" dirty="0"/>
              <a:t>Однако слово «плесень» обычно ассоциируется у нас не с красотой природы, а с чем-то малоприятным</a:t>
            </a:r>
            <a:br>
              <a:rPr lang="ru-RU" sz="7200" dirty="0"/>
            </a:br>
            <a:r>
              <a:rPr lang="ru-RU" sz="7200" dirty="0"/>
              <a:t>Человечество недостаточно информировано о мире </a:t>
            </a:r>
            <a:r>
              <a:rPr lang="ru-RU" sz="7200" dirty="0" smtClean="0"/>
              <a:t>этих мельчайших существ</a:t>
            </a:r>
            <a:r>
              <a:rPr lang="ru-RU" sz="7200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2462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Проанализировав ответы одноклассников на анкету, мы сделали следующие выводы:</a:t>
            </a:r>
          </a:p>
          <a:p>
            <a:r>
              <a:rPr lang="ru-RU" sz="3200" dirty="0" smtClean="0"/>
              <a:t>1.Большинство считает, что плесень – это грибы.</a:t>
            </a:r>
          </a:p>
          <a:p>
            <a:r>
              <a:rPr lang="ru-RU" sz="3200" dirty="0" smtClean="0"/>
              <a:t>2.Многие встречались с плесенью в быту.</a:t>
            </a:r>
          </a:p>
          <a:p>
            <a:r>
              <a:rPr lang="ru-RU" sz="3200" dirty="0" smtClean="0"/>
              <a:t>3.Большая часть опрошенных считает, что плесень скорее вредна, чем полезна.</a:t>
            </a:r>
            <a:endParaRPr lang="ru-RU" sz="32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16360"/>
          </a:xfrm>
        </p:spPr>
        <p:txBody>
          <a:bodyPr>
            <a:normAutofit/>
          </a:bodyPr>
          <a:lstStyle/>
          <a:p>
            <a:r>
              <a:rPr lang="ru-RU" dirty="0"/>
              <a:t>Что мы знаем о </a:t>
            </a:r>
            <a:r>
              <a:rPr lang="ru-RU" dirty="0" smtClean="0"/>
              <a:t>плесени?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1875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/>
          <a:lstStyle/>
          <a:p>
            <a:r>
              <a:rPr lang="ru-RU" dirty="0" smtClean="0"/>
              <a:t>Опасна ли плесень?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294967295"/>
          </p:nvPr>
        </p:nvSpPr>
        <p:spPr>
          <a:xfrm>
            <a:off x="323528" y="836712"/>
            <a:ext cx="8424936" cy="5715000"/>
          </a:xfrm>
        </p:spPr>
        <p:txBody>
          <a:bodyPr>
            <a:normAutofit lnSpcReduction="1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Всем известно, что нельзя употреблять в пищу несъедобные грибы. Но пищевые отравления могут вызвать и заплесневелые продукты, так как некоторые плесени образуют токсичные вещества. На сегодня известно об аллергенных </a:t>
            </a:r>
            <a:r>
              <a:rPr lang="ru-RU" dirty="0" smtClean="0"/>
              <a:t>свойствах чёрной плесени, пятна которой </a:t>
            </a:r>
            <a:r>
              <a:rPr lang="ru-RU" dirty="0"/>
              <a:t>можно увидеть в ванных, в подвальных </a:t>
            </a:r>
            <a:r>
              <a:rPr lang="ru-RU" dirty="0" smtClean="0"/>
              <a:t>помещениях</a:t>
            </a:r>
            <a:r>
              <a:rPr lang="ru-RU" dirty="0"/>
              <a:t>, на сырых стенах </a:t>
            </a:r>
            <a:r>
              <a:rPr lang="ru-RU" dirty="0" smtClean="0"/>
              <a:t>и </a:t>
            </a:r>
            <a:r>
              <a:rPr lang="ru-RU" dirty="0"/>
              <a:t>обоях, во влажных углах </a:t>
            </a:r>
            <a:r>
              <a:rPr lang="ru-RU" dirty="0" smtClean="0"/>
              <a:t>комнат. Но доля ядовитых плесневых грибов невелика. </a:t>
            </a:r>
            <a:r>
              <a:rPr lang="ru-RU" dirty="0"/>
              <a:t>У здоровых людей подавляющее большинство потенциально опасных плесеней, попав в организм, не находит подходящих для себя условий, не выдерживает защитных реакций организма и, как результат, инфекция не развивается.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8756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Объект 9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980728"/>
            <a:ext cx="3810000" cy="4536504"/>
          </a:xfrm>
        </p:spPr>
      </p:pic>
      <p:sp>
        <p:nvSpPr>
          <p:cNvPr id="8" name="Текст 7"/>
          <p:cNvSpPr>
            <a:spLocks noGrp="1"/>
          </p:cNvSpPr>
          <p:nvPr>
            <p:ph type="body" idx="2"/>
          </p:nvPr>
        </p:nvSpPr>
        <p:spPr>
          <a:xfrm>
            <a:off x="4067944" y="548680"/>
            <a:ext cx="4720552" cy="5904656"/>
          </a:xfrm>
        </p:spPr>
        <p:txBody>
          <a:bodyPr>
            <a:normAutofit/>
          </a:bodyPr>
          <a:lstStyle/>
          <a:p>
            <a:r>
              <a:rPr lang="ru-RU" sz="2400" dirty="0"/>
              <a:t>Из «Энциклопедии для детей. Биология» мы узнали, что плесень  - это микроскопические грибы. На сегодня описано 100 тысяч видов грибов (а по оценкам, на Земле их существует более 1,5 миллиона видов). Около двух третьих из известных относятся к плесневым микроскопическим грибам </a:t>
            </a:r>
            <a:r>
              <a:rPr lang="ru-RU" sz="2400" dirty="0" smtClean="0"/>
              <a:t>.</a:t>
            </a:r>
            <a:endParaRPr lang="ru-RU" sz="2400" dirty="0"/>
          </a:p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876256" y="-819472"/>
            <a:ext cx="1981200" cy="10668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438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ru-RU" sz="4000" dirty="0" smtClean="0"/>
              <a:t>Из учебника «Окружающий мир» мы узнали, что плесень играет огромную почетную роль в природе. Она перерабатывает горы отходов, превращая их в полезные простые вещества, которые опять используются организмами. Для этого плесень должна расти быстро.</a:t>
            </a: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/>
          </a:bodyPr>
          <a:lstStyle/>
          <a:p>
            <a:r>
              <a:rPr lang="ru-RU" dirty="0" smtClean="0"/>
              <a:t>Плесень – труженица.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8082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67544" y="1196752"/>
            <a:ext cx="4040188" cy="1008112"/>
          </a:xfrm>
        </p:spPr>
        <p:txBody>
          <a:bodyPr/>
          <a:lstStyle/>
          <a:p>
            <a:r>
              <a:rPr lang="ru-RU" sz="1800" dirty="0" smtClean="0"/>
              <a:t>Кусок хлеба был помещен в благоприятные для размножения плесени условия: в теплое и влажное место, в полиэтиленовый пакет</a:t>
            </a:r>
            <a:endParaRPr lang="ru-RU" sz="1800" dirty="0"/>
          </a:p>
        </p:txBody>
      </p:sp>
      <p:pic>
        <p:nvPicPr>
          <p:cNvPr id="2" name="Объект 1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8313" y="3127375"/>
            <a:ext cx="4038600" cy="2692400"/>
          </a:xfrm>
        </p:spPr>
      </p:pic>
      <p:pic>
        <p:nvPicPr>
          <p:cNvPr id="3" name="Объект 2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6463" y="3175794"/>
            <a:ext cx="4038600" cy="269240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432048"/>
          </a:xfrm>
        </p:spPr>
        <p:txBody>
          <a:bodyPr>
            <a:noAutofit/>
          </a:bodyPr>
          <a:lstStyle/>
          <a:p>
            <a:r>
              <a:rPr lang="ru-RU" sz="2800" dirty="0" smtClean="0"/>
              <a:t>Скорость размножения плесени демонстрирует опыт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idx="3"/>
          </p:nvPr>
        </p:nvSpPr>
        <p:spPr>
          <a:xfrm>
            <a:off x="4644008" y="620689"/>
            <a:ext cx="4040188" cy="1584176"/>
          </a:xfrm>
        </p:spPr>
        <p:txBody>
          <a:bodyPr/>
          <a:lstStyle/>
          <a:p>
            <a:r>
              <a:rPr lang="ru-RU" sz="2000" dirty="0" smtClean="0"/>
              <a:t>Уже через 10 дней на нем выросло целое семейство плесневых грибов.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74849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474</TotalTime>
  <Words>401</Words>
  <Application>Microsoft Office PowerPoint</Application>
  <PresentationFormat>Экран (4:3)</PresentationFormat>
  <Paragraphs>41</Paragraphs>
  <Slides>13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Плесень – враг или друг ?</vt:lpstr>
      <vt:lpstr>Цели, задачи,методы исследования:</vt:lpstr>
      <vt:lpstr>Если посмотреть на фотографии плесени под микроскопом, удивляешься какая она разная и тому, как она красива. </vt:lpstr>
      <vt:lpstr>Слайд 4</vt:lpstr>
      <vt:lpstr>Что мы знаем о плесени?</vt:lpstr>
      <vt:lpstr>Опасна ли плесень?</vt:lpstr>
      <vt:lpstr>Слайд 7</vt:lpstr>
      <vt:lpstr>Плесень – труженица.</vt:lpstr>
      <vt:lpstr>Скорость размножения плесени демонстрирует опыт</vt:lpstr>
      <vt:lpstr>Польза  для человека</vt:lpstr>
      <vt:lpstr>Плесень спасает милионны людей</vt:lpstr>
      <vt:lpstr>Проведенная работа позволяет нам сделать выводы:</vt:lpstr>
      <vt:lpstr>Используемая литература: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Плесень – враг или друг человека.</dc:title>
  <dc:creator>АРТЕМ</dc:creator>
  <cp:lastModifiedBy>Татьяна</cp:lastModifiedBy>
  <cp:revision>34</cp:revision>
  <dcterms:created xsi:type="dcterms:W3CDTF">2013-01-20T13:08:11Z</dcterms:created>
  <dcterms:modified xsi:type="dcterms:W3CDTF">2013-01-26T16:25:22Z</dcterms:modified>
</cp:coreProperties>
</file>