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77" r:id="rId3"/>
    <p:sldId id="258" r:id="rId4"/>
    <p:sldId id="262" r:id="rId5"/>
    <p:sldId id="273" r:id="rId6"/>
    <p:sldId id="278" r:id="rId7"/>
    <p:sldId id="279" r:id="rId8"/>
    <p:sldId id="274" r:id="rId9"/>
    <p:sldId id="275" r:id="rId10"/>
    <p:sldId id="276" r:id="rId11"/>
    <p:sldId id="265" r:id="rId12"/>
    <p:sldId id="280" r:id="rId13"/>
    <p:sldId id="266" r:id="rId14"/>
    <p:sldId id="281" r:id="rId15"/>
    <p:sldId id="2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660"/>
  </p:normalViewPr>
  <p:slideViewPr>
    <p:cSldViewPr>
      <p:cViewPr varScale="1">
        <p:scale>
          <a:sx n="102" d="100"/>
          <a:sy n="102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F8791D-2970-4BAB-B2EB-9A4FC25D555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99F9A1-BC5C-4A84-9F39-8792B8D83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8C98B-548F-4562-B7E7-584604EA9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2C82E-8920-4530-8688-EE3249391858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7418D-F44D-4DD3-BF9B-2294C971E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7A91-2237-46D8-A78B-72CCB1FF5B24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4DDA-11EB-4AAC-8017-75EE24C80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E3C9-9261-472E-9A35-F032E1A87530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BA30-449B-44A3-97E5-CF2039D90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9784F-2CB1-4DBD-B8BA-EEC558D3C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E539-5130-4DF2-97B6-31F94C5139A0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F01-A97F-417F-8385-B9637AC310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BF35-AD48-4D18-93ED-FF7985BDC7F9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8589-7C6D-4238-A816-B3207C7FE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C164-D7A7-43F4-A4AE-6F9DC5DCC6AD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D0A9-7D21-4E0D-8103-4E00ED6EC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A0D6-A3AE-4A3C-9EE7-6323C0A18236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F006-610E-4C86-8895-B14A0D0D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EBA2-41C8-4CAD-BF28-E6461467CE03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9C5D-41C7-4854-B5EB-83A6D945C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9A61-C729-40DE-8384-CBE915A973A1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6D8D-A2E9-49F0-9E11-5FEC14287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E9FE-4DF8-4633-BAA5-736F66B10ACA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4A51-78FE-4E08-9BE7-57A5BA436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20B2-7624-40B6-9FFD-1086033479AE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56C4-009F-43E7-A75D-61A9D44BB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6113897-2E64-49ED-8C11-2F68ECC23F33}" type="datetimeFigureOut">
              <a:rPr lang="en-US"/>
              <a:pPr>
                <a:defRPr/>
              </a:pPr>
              <a:t>1/27/2013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9EFE0E9-B118-4E12-BBA4-545FFA524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3" r:id="rId9"/>
    <p:sldLayoutId id="2147483881" r:id="rId10"/>
    <p:sldLayoutId id="2147483882" r:id="rId11"/>
    <p:sldLayoutId id="2147483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nis\Desktop\&#1101;&#1086;&#1088;\&#1046;&#1080;&#1090;&#1077;&#1085;&#1077;&#1074;&#1072;\&#1069;&#1076;&#1074;&#1072;&#1088;&#1076;%20&#1043;&#1088;&#1080;&#1075;%20-%20&#1059;&#1090;&#1088;&#1086;.%20&#1059;&#1090;&#1088;&#1086;%20&#1074;%20&#1083;&#1077;&#1089;&#1091;.%20%20(audiopoisk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90;&#1080;&#1094;&#1099;\2.wma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2357430"/>
            <a:ext cx="9684895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 семье друзей</a:t>
            </a:r>
          </a:p>
          <a:p>
            <a:pPr algn="ctr">
              <a:defRPr/>
            </a:pPr>
            <a:r>
              <a:rPr lang="ru-RU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пернатых</a:t>
            </a:r>
          </a:p>
        </p:txBody>
      </p:sp>
      <p:pic>
        <p:nvPicPr>
          <p:cNvPr id="4099" name="Picture 8" descr="C:\Users\Администратор\Desktop\1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27035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2"/>
          </p:nvPr>
        </p:nvSpPr>
        <p:spPr>
          <a:xfrm>
            <a:off x="500063" y="4000500"/>
            <a:ext cx="8643937" cy="2571750"/>
          </a:xfrm>
        </p:spPr>
        <p:txBody>
          <a:bodyPr/>
          <a:lstStyle/>
          <a:p>
            <a:pPr eaLnBrk="1" hangingPunct="1"/>
            <a:r>
              <a:rPr lang="ru-RU" sz="3600" smtClean="0"/>
              <a:t>Пингвины живут на берегу холодных морей. Тело покрыто перьями. Пингвины хорошо ныряют и плавают.</a:t>
            </a:r>
          </a:p>
        </p:txBody>
      </p:sp>
      <p:pic>
        <p:nvPicPr>
          <p:cNvPr id="18435" name="Picture 4" descr="C:\Documents and Settings\Root\Мои документы\p684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85750"/>
            <a:ext cx="6000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Denis\Desktop\эор\скрины\dendrocoposleuco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851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e8499275c933f69e1be5a4cbfdf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Denis\Desktop\эор\скрины\705_Polevoi_vorobei_samec_SB_04.07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_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685800" y="2743200"/>
            <a:ext cx="45291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/>
              <a:t>Молодцы, </a:t>
            </a:r>
          </a:p>
          <a:p>
            <a:r>
              <a:rPr lang="ru-RU" sz="7200"/>
              <a:t>ребята!</a:t>
            </a:r>
          </a:p>
        </p:txBody>
      </p:sp>
      <p:pic>
        <p:nvPicPr>
          <p:cNvPr id="18435" name="Picture 8" descr="C:\Users\Администратор\Desktop\Безимени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3"/>
            <a:ext cx="4056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2000250"/>
            <a:ext cx="4786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Привет, ребята!</a:t>
            </a:r>
          </a:p>
          <a:p>
            <a:r>
              <a:rPr lang="ru-RU" sz="3600"/>
              <a:t>Приглашаю вас на экскурсию в лес. Здесь так много интересного!</a:t>
            </a:r>
          </a:p>
        </p:txBody>
      </p:sp>
      <p:pic>
        <p:nvPicPr>
          <p:cNvPr id="5123" name="Picture 8" descr="C:\Users\Администратор\Desktop\Безимени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2116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7463"/>
            <a:ext cx="9169400" cy="6875463"/>
          </a:xfrm>
        </p:spPr>
      </p:pic>
      <p:pic>
        <p:nvPicPr>
          <p:cNvPr id="2" name="Эдвард Григ - Утро. Утро в лесу.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4400" y="6303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Презентаци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14625"/>
            <a:ext cx="250031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75" y="2786063"/>
            <a:ext cx="27146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3" y="500063"/>
            <a:ext cx="34956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53050" y="571500"/>
            <a:ext cx="379095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8938" y="214313"/>
            <a:ext cx="143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Голова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4688" y="1000125"/>
            <a:ext cx="95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Шея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071938" y="1428750"/>
            <a:ext cx="1214437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286250" y="714375"/>
            <a:ext cx="1071563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6286500" y="2857500"/>
            <a:ext cx="1071563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69150" y="2214563"/>
            <a:ext cx="197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Туловище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071688" y="2500313"/>
            <a:ext cx="1214437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1500" y="1976438"/>
            <a:ext cx="1589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Крылья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5643563" y="5072063"/>
            <a:ext cx="1500187" cy="71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72313" y="4691063"/>
            <a:ext cx="1035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Ноги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 flipH="1" flipV="1">
            <a:off x="428625" y="4714875"/>
            <a:ext cx="857250" cy="571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5429250"/>
            <a:ext cx="123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Хвост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3" grpId="0"/>
      <p:bldP spid="36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0"/>
            <a:ext cx="9185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0_25729_911dc7b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786438" y="1000125"/>
            <a:ext cx="3357562" cy="5605463"/>
          </a:xfrm>
        </p:spPr>
        <p:txBody>
          <a:bodyPr/>
          <a:lstStyle/>
          <a:p>
            <a:pPr eaLnBrk="1" hangingPunct="1"/>
            <a:r>
              <a:rPr lang="ru-RU" sz="3600" smtClean="0"/>
              <a:t>Курица – домашнее животное.  Тело покрыто перьями. Курица плохо летает.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5468937" cy="4102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2"/>
          </p:nvPr>
        </p:nvSpPr>
        <p:spPr>
          <a:xfrm>
            <a:off x="4714875" y="1571625"/>
            <a:ext cx="3929063" cy="3643313"/>
          </a:xfrm>
        </p:spPr>
        <p:txBody>
          <a:bodyPr/>
          <a:lstStyle/>
          <a:p>
            <a:pPr eaLnBrk="1" hangingPunct="1"/>
            <a:r>
              <a:rPr lang="ru-RU" sz="3600" smtClean="0"/>
              <a:t>Страус выше человека. Тело  покрыто перьями. Страус быстро бегает.</a:t>
            </a:r>
          </a:p>
        </p:txBody>
      </p:sp>
      <p:pic>
        <p:nvPicPr>
          <p:cNvPr id="17411" name="Picture 4" descr="C:\Documents and Settings\Root\Мои документы\s_6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3714751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948</TotalTime>
  <Words>74</Words>
  <Application>Microsoft Office PowerPoint</Application>
  <PresentationFormat>Экран (4:3)</PresentationFormat>
  <Paragraphs>16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Kontora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Дом</cp:lastModifiedBy>
  <cp:revision>98</cp:revision>
  <dcterms:created xsi:type="dcterms:W3CDTF">2007-11-25T04:31:04Z</dcterms:created>
  <dcterms:modified xsi:type="dcterms:W3CDTF">2013-01-27T11:30:38Z</dcterms:modified>
</cp:coreProperties>
</file>