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60" autoAdjust="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90449-52DF-4F50-B5E4-4F9D3105CE39}" type="datetimeFigureOut">
              <a:rPr lang="ru-RU"/>
              <a:pPr>
                <a:defRPr/>
              </a:pPr>
              <a:t>27.01.2013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9F509-FD43-41CF-9E61-98394E05B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1CBFD-D681-44DA-902F-82E46FC5F91D}" type="datetimeFigureOut">
              <a:rPr lang="ru-RU"/>
              <a:pPr>
                <a:defRPr/>
              </a:pPr>
              <a:t>27.01.2013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E29AB-0673-45DD-9CA2-D3505719E9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979E9-FF7D-43CA-BF60-E7861155338B}" type="datetimeFigureOut">
              <a:rPr lang="ru-RU"/>
              <a:pPr>
                <a:defRPr/>
              </a:pPr>
              <a:t>27.01.2013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A1BB5-5598-4B79-BA7D-73B62ED932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0DC8-7B6E-437E-8491-5FFBEC34483B}" type="datetimeFigureOut">
              <a:rPr lang="ru-RU"/>
              <a:pPr>
                <a:defRPr/>
              </a:pPr>
              <a:t>27.01.2013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DC1C3-88FF-400C-A79C-92C243A706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FF9AB-CFCC-402E-87B6-CADFC936F56A}" type="datetimeFigureOut">
              <a:rPr lang="ru-RU"/>
              <a:pPr>
                <a:defRPr/>
              </a:pPr>
              <a:t>27.01.2013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A4243-303B-4184-9945-BDA7EB9632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A7574-575E-4BC8-AF4A-67ED405915B2}" type="datetimeFigureOut">
              <a:rPr lang="ru-RU"/>
              <a:pPr>
                <a:defRPr/>
              </a:pPr>
              <a:t>27.01.2013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6706-1215-439D-9820-374AFFBE7A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0C546-133B-4249-8693-3172A518B88C}" type="datetimeFigureOut">
              <a:rPr lang="ru-RU"/>
              <a:pPr>
                <a:defRPr/>
              </a:pPr>
              <a:t>27.01.2013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E5466-59A1-47CB-9EDF-EC8F1F2114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5BC6D-55D7-4404-95B1-A611C8BF2EEB}" type="datetimeFigureOut">
              <a:rPr lang="ru-RU"/>
              <a:pPr>
                <a:defRPr/>
              </a:pPr>
              <a:t>27.01.2013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65CED-166C-456C-A80D-C432F4C78C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D8213-5F5A-4196-9DFE-8FF7496AF3F8}" type="datetimeFigureOut">
              <a:rPr lang="ru-RU"/>
              <a:pPr>
                <a:defRPr/>
              </a:pPr>
              <a:t>27.01.2013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5355-357F-490E-844B-42DDE53495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A62AF-D7D3-404F-9879-632352B9CAA7}" type="datetimeFigureOut">
              <a:rPr lang="ru-RU"/>
              <a:pPr>
                <a:defRPr/>
              </a:pPr>
              <a:t>27.01.2013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27A30-9056-4762-8057-B5EF16B3DD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C25F-E7C5-4374-849C-96FCD12EDE1C}" type="datetimeFigureOut">
              <a:rPr lang="ru-RU"/>
              <a:pPr>
                <a:defRPr/>
              </a:pPr>
              <a:t>27.01.2013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A268-1C2A-4F29-ABFF-81DEDA2D8E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48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16FAE9-3A16-492E-919C-B80E37E2F042}" type="datetimeFigureOut">
              <a:rPr lang="ru-RU"/>
              <a:pPr>
                <a:defRPr/>
              </a:pPr>
              <a:t>27.01.2013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06E04A-913A-48BE-BD19-F6D82DF3D9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86813" cy="6083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Урок окружающего мира по теме «Государственная символика»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4 класс.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Авторы программы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ru-RU" dirty="0" smtClean="0">
                <a:latin typeface="+mn-lt"/>
              </a:rPr>
              <a:t>Н.Я. Дмитриева, А.Н. Казаков.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Учитель начальных классов МОУСОШ №15 Пикалова И.В.</a:t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300" dirty="0" smtClean="0"/>
              <a:t>Закрепление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Выберите правильный ответ</a:t>
            </a:r>
            <a:endParaRPr lang="ru-RU" sz="3600" dirty="0"/>
          </a:p>
        </p:txBody>
      </p:sp>
      <p:sp>
        <p:nvSpPr>
          <p:cNvPr id="11267" name="Содержимое 5"/>
          <p:cNvSpPr>
            <a:spLocks noGrp="1"/>
          </p:cNvSpPr>
          <p:nvPr>
            <p:ph sz="half" idx="1"/>
          </p:nvPr>
        </p:nvSpPr>
        <p:spPr>
          <a:xfrm>
            <a:off x="0" y="1214438"/>
            <a:ext cx="4643438" cy="5643562"/>
          </a:xfrm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  <a:buFont typeface="Arial" charset="0"/>
              <a:buNone/>
            </a:pPr>
            <a:endParaRPr lang="ru-RU" sz="1600" smtClean="0"/>
          </a:p>
          <a:p>
            <a:pPr marL="514350" indent="-514350" eaLnBrk="1" hangingPunct="1">
              <a:spcBef>
                <a:spcPct val="0"/>
              </a:spcBef>
              <a:buFont typeface="Arial" charset="0"/>
              <a:buAutoNum type="arabicPeriod"/>
            </a:pPr>
            <a:r>
              <a:rPr lang="ru-RU" sz="1600" b="1" u="sng" smtClean="0"/>
              <a:t>Государственными символами России</a:t>
            </a:r>
          </a:p>
          <a:p>
            <a:pPr marL="514350" indent="-514350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b="1" smtClean="0"/>
              <a:t>	</a:t>
            </a:r>
            <a:r>
              <a:rPr lang="ru-RU" sz="1600" b="1" u="sng" smtClean="0"/>
              <a:t>являются:</a:t>
            </a:r>
          </a:p>
          <a:p>
            <a:pPr marL="514350" indent="-514350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smtClean="0"/>
              <a:t>а) герб, флаг</a:t>
            </a:r>
          </a:p>
          <a:p>
            <a:pPr marL="514350" indent="-514350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smtClean="0"/>
              <a:t>б) герб, флаг, гимн</a:t>
            </a:r>
          </a:p>
          <a:p>
            <a:pPr marL="514350" indent="-514350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smtClean="0"/>
              <a:t>в) гимн, герб</a:t>
            </a:r>
          </a:p>
          <a:p>
            <a:pPr marL="514350" indent="-514350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b="1" u="sng" smtClean="0"/>
              <a:t>2. Что такое герб?</a:t>
            </a:r>
          </a:p>
          <a:p>
            <a:pPr marL="514350" indent="-514350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smtClean="0"/>
              <a:t>а) эмблема государства</a:t>
            </a:r>
          </a:p>
          <a:p>
            <a:pPr marL="514350" indent="-514350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smtClean="0"/>
              <a:t>б) рисунок страны</a:t>
            </a:r>
          </a:p>
          <a:p>
            <a:pPr marL="514350" indent="-514350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smtClean="0"/>
              <a:t>в) наследство государства</a:t>
            </a:r>
          </a:p>
          <a:p>
            <a:pPr marL="514350" indent="-514350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b="1" u="sng" smtClean="0"/>
              <a:t>3.Что изображено на гербе?</a:t>
            </a:r>
          </a:p>
          <a:p>
            <a:pPr marL="514350" indent="-514350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smtClean="0"/>
              <a:t>а) двуглавый орёл с распростёртыми крыльями</a:t>
            </a:r>
          </a:p>
          <a:p>
            <a:pPr marL="514350" indent="-514350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smtClean="0"/>
              <a:t>б) Георгий Победоносец, поражающий копьём дракона</a:t>
            </a:r>
          </a:p>
          <a:p>
            <a:pPr marL="514350" indent="-514350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smtClean="0"/>
              <a:t>в) двуглавый орёл, на нём Георгий Победоносец, поражающий  копьём дракона</a:t>
            </a:r>
          </a:p>
          <a:p>
            <a:pPr marL="514350" indent="-514350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b="1" u="sng" smtClean="0"/>
              <a:t>4. Что такое гимн?</a:t>
            </a:r>
          </a:p>
          <a:p>
            <a:pPr marL="514350" indent="-514350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smtClean="0"/>
              <a:t>а) торжественное стихотворение</a:t>
            </a:r>
          </a:p>
          <a:p>
            <a:pPr marL="514350" indent="-514350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smtClean="0"/>
              <a:t>б) торжественная песня</a:t>
            </a:r>
          </a:p>
          <a:p>
            <a:pPr marL="514350" indent="-514350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smtClean="0"/>
              <a:t>в) песня</a:t>
            </a:r>
          </a:p>
          <a:p>
            <a:pPr marL="514350" indent="-514350" eaLnBrk="1" hangingPunct="1">
              <a:spcBef>
                <a:spcPct val="0"/>
              </a:spcBef>
              <a:buFont typeface="Arial" charset="0"/>
              <a:buNone/>
            </a:pPr>
            <a:endParaRPr lang="ru-RU" sz="1600" smtClean="0"/>
          </a:p>
        </p:txBody>
      </p:sp>
      <p:sp>
        <p:nvSpPr>
          <p:cNvPr id="11268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1214438"/>
            <a:ext cx="4500562" cy="56435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600" dirty="0" smtClean="0"/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b="1" u="sng" dirty="0" smtClean="0"/>
              <a:t>5. Кто автор слов гимна России?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dirty="0" smtClean="0"/>
              <a:t>а) Глинка М.И.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dirty="0" smtClean="0"/>
              <a:t>б) Маршак С.Я.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dirty="0" smtClean="0"/>
              <a:t>в) Михалков С.В.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b="1" u="sng" dirty="0" smtClean="0"/>
              <a:t>6. Кто использовал для российского флага цвета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b="1" u="sng" dirty="0" smtClean="0"/>
              <a:t>    древнего Московского герба?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dirty="0" smtClean="0"/>
              <a:t>а) Пётр </a:t>
            </a:r>
            <a:r>
              <a:rPr lang="en-US" sz="1600" dirty="0" smtClean="0"/>
              <a:t>I</a:t>
            </a:r>
            <a:endParaRPr lang="ru-RU" sz="1600" dirty="0" smtClean="0"/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dirty="0" smtClean="0"/>
              <a:t>б) Иван </a:t>
            </a:r>
            <a:r>
              <a:rPr lang="en-US" sz="1600" dirty="0" smtClean="0"/>
              <a:t>III</a:t>
            </a:r>
            <a:endParaRPr lang="ru-RU" sz="1600" dirty="0" smtClean="0"/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dirty="0" smtClean="0"/>
              <a:t>в) Екатерина </a:t>
            </a:r>
            <a:r>
              <a:rPr lang="en-US" sz="1600" dirty="0" smtClean="0"/>
              <a:t>II</a:t>
            </a:r>
            <a:endParaRPr lang="ru-RU" sz="1600" dirty="0" smtClean="0"/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b="1" u="sng" dirty="0" smtClean="0"/>
              <a:t>7. Когда в России отмечают праздник «День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b="1" u="sng" dirty="0" smtClean="0"/>
              <a:t>    Государственного флага»?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dirty="0" smtClean="0"/>
              <a:t>а) 20 августа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dirty="0" smtClean="0"/>
              <a:t>б) 22 августа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dirty="0" smtClean="0"/>
              <a:t>в) 22 октября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Самопроверка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1600" dirty="0" smtClean="0"/>
              <a:t>1 – б	5 – в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1600" dirty="0" smtClean="0"/>
              <a:t>2 – а	6 – а 	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1600" dirty="0" smtClean="0"/>
              <a:t>3 – в	7 – б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1600" dirty="0" smtClean="0"/>
              <a:t>4 – 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26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26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26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6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6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6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126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126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126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126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126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126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1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12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5750"/>
            <a:ext cx="9001125" cy="5643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600" b="1" dirty="0" smtClean="0"/>
              <a:t> Государственная символика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урока: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получить новые сведения о государственных символах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9001125" cy="5797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Объясните смысл пословиц.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Нет в мире краше Родины нашей.</a:t>
            </a:r>
            <a:b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Одна у человека мать, одна и Родина.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188913"/>
            <a:ext cx="3455988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779838" y="333375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Исаак Левитан. Тихая обитель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13400" y="188913"/>
            <a:ext cx="33512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084888" y="4941888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Алексей Саврасов. Грачи прилетели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825" y="3213100"/>
            <a:ext cx="3600450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39750" y="6092825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Поленов В.Д.      Московский дворик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8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08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492" accel="100000" fill="hold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08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492" accel="100000" fill="hold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08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492" accel="100000" fill="hold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4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8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08" decel="100000"/>
                                        <p:tgtEl>
                                          <p:spTgt spid="20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492" accel="100000" fill="hold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308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492" accel="100000" fill="hold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308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492" accel="100000" fill="hold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4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60"/>
                            </p:stCondLst>
                            <p:childTnLst>
                              <p:par>
                                <p:cTn id="3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8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308" decel="100000"/>
                                        <p:tgtEl>
                                          <p:spTgt spid="20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492" accel="100000" fill="hold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308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492" accel="100000" fill="hold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308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492" accel="100000" fill="hold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6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5" grpId="0"/>
      <p:bldP spid="20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813" y="142875"/>
            <a:ext cx="7772400" cy="13620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9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РОДИНА:</a:t>
            </a:r>
            <a:endParaRPr lang="ru-RU" sz="9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57250" y="2214563"/>
            <a:ext cx="7772400" cy="4071937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ru-RU" sz="3200" b="1" smtClean="0">
                <a:solidFill>
                  <a:schemeClr val="tx1"/>
                </a:solidFill>
              </a:rPr>
              <a:t> страна, в которой живёшь;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3200" b="1" smtClean="0">
                <a:solidFill>
                  <a:schemeClr val="tx1"/>
                </a:solidFill>
              </a:rPr>
              <a:t> место, где родился;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3200" b="1" smtClean="0">
                <a:solidFill>
                  <a:schemeClr val="tx1"/>
                </a:solidFill>
              </a:rPr>
              <a:t> место, где жили предки.</a:t>
            </a:r>
          </a:p>
          <a:p>
            <a:pPr eaLnBrk="1" hangingPunct="1"/>
            <a:endParaRPr lang="ru-RU" sz="3200" b="1" smtClean="0">
              <a:solidFill>
                <a:schemeClr val="tx1"/>
              </a:solidFill>
            </a:endParaRPr>
          </a:p>
          <a:p>
            <a:pPr eaLnBrk="1" hangingPunct="1"/>
            <a:r>
              <a:rPr lang="ru-RU" sz="3200" b="1" smtClean="0">
                <a:solidFill>
                  <a:schemeClr val="tx1"/>
                </a:solidFill>
              </a:rPr>
              <a:t>Родина – народ, родители, родич, родня, 	         род, родословная.</a:t>
            </a:r>
          </a:p>
          <a:p>
            <a:pPr eaLnBrk="1" hangingPunct="1"/>
            <a:endParaRPr lang="ru-RU" sz="3200" b="1" smtClean="0">
              <a:solidFill>
                <a:schemeClr val="tx1"/>
              </a:solidFill>
            </a:endParaRPr>
          </a:p>
          <a:p>
            <a:pPr eaLnBrk="1" hangingPunct="1"/>
            <a:endParaRPr lang="ru-RU" sz="32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1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1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Символы России</a:t>
            </a:r>
            <a:endParaRPr lang="ru-RU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88" y="1500188"/>
            <a:ext cx="2500312" cy="639762"/>
          </a:xfrm>
        </p:spPr>
        <p:txBody>
          <a:bodyPr/>
          <a:lstStyle/>
          <a:p>
            <a:pPr algn="ctr" eaLnBrk="1" hangingPunct="1"/>
            <a:r>
              <a:rPr lang="ru-RU" smtClean="0"/>
              <a:t>герб</a:t>
            </a:r>
          </a:p>
        </p:txBody>
      </p:sp>
      <p:pic>
        <p:nvPicPr>
          <p:cNvPr id="9" name="Содержимое 8" descr="pzgerbpc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428875"/>
            <a:ext cx="2365375" cy="261143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500813" y="1392238"/>
            <a:ext cx="1971675" cy="679450"/>
          </a:xfrm>
        </p:spPr>
        <p:txBody>
          <a:bodyPr/>
          <a:lstStyle/>
          <a:p>
            <a:pPr algn="ctr" eaLnBrk="1" hangingPunct="1"/>
            <a:r>
              <a:rPr lang="ru-RU" smtClean="0"/>
              <a:t>гимн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5786438" y="2174875"/>
            <a:ext cx="3357562" cy="3968750"/>
          </a:xfrm>
        </p:spPr>
        <p:txBody>
          <a:bodyPr rtlCol="0">
            <a:normAutofit fontScale="5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Россия – священная наша держава,</a:t>
            </a:r>
            <a:br>
              <a:rPr lang="ru-RU" dirty="0" smtClean="0"/>
            </a:br>
            <a:r>
              <a:rPr lang="ru-RU" dirty="0" smtClean="0"/>
              <a:t>Россия – любимая наша страна.</a:t>
            </a:r>
            <a:br>
              <a:rPr lang="ru-RU" dirty="0" smtClean="0"/>
            </a:br>
            <a:r>
              <a:rPr lang="ru-RU" dirty="0" smtClean="0"/>
              <a:t>Могучая воля, великая слава –</a:t>
            </a:r>
            <a:br>
              <a:rPr lang="ru-RU" dirty="0" smtClean="0"/>
            </a:br>
            <a:r>
              <a:rPr lang="ru-RU" dirty="0" smtClean="0"/>
              <a:t>Твое достоянье на все времена!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Припев</a:t>
            </a:r>
            <a:r>
              <a:rPr lang="ru-RU" dirty="0" smtClean="0"/>
              <a:t>: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Славься, Отечество наше свободное,</a:t>
            </a:r>
            <a:br>
              <a:rPr lang="ru-RU" dirty="0" smtClean="0"/>
            </a:br>
            <a:r>
              <a:rPr lang="ru-RU" dirty="0" smtClean="0"/>
              <a:t>Братских народов союз вековой,</a:t>
            </a:r>
            <a:br>
              <a:rPr lang="ru-RU" dirty="0" smtClean="0"/>
            </a:br>
            <a:r>
              <a:rPr lang="ru-RU" dirty="0" smtClean="0"/>
              <a:t>Предками данная мудрость народная!</a:t>
            </a:r>
            <a:br>
              <a:rPr lang="ru-RU" dirty="0" smtClean="0"/>
            </a:br>
            <a:r>
              <a:rPr lang="ru-RU" dirty="0" smtClean="0"/>
              <a:t>Славься, страна! Мы гордимся тобой!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От южных морей до полярного края</a:t>
            </a:r>
            <a:br>
              <a:rPr lang="ru-RU" dirty="0" smtClean="0"/>
            </a:br>
            <a:r>
              <a:rPr lang="ru-RU" dirty="0" smtClean="0"/>
              <a:t>Раскинулись наши леса и поля.</a:t>
            </a:r>
            <a:br>
              <a:rPr lang="ru-RU" dirty="0" smtClean="0"/>
            </a:br>
            <a:r>
              <a:rPr lang="ru-RU" dirty="0" smtClean="0"/>
              <a:t>Одна ты на свете! Одна ты такая –</a:t>
            </a:r>
            <a:br>
              <a:rPr lang="ru-RU" dirty="0" smtClean="0"/>
            </a:br>
            <a:r>
              <a:rPr lang="ru-RU" dirty="0" smtClean="0"/>
              <a:t>Хранимая Богом родная земля!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Припев.</a:t>
            </a: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Широкий простор для мечты и для жизни</a:t>
            </a:r>
            <a:br>
              <a:rPr lang="ru-RU" dirty="0" smtClean="0"/>
            </a:br>
            <a:r>
              <a:rPr lang="ru-RU" dirty="0" smtClean="0"/>
              <a:t>Грядущие нам открывают года.</a:t>
            </a:r>
            <a:br>
              <a:rPr lang="ru-RU" dirty="0" smtClean="0"/>
            </a:br>
            <a:r>
              <a:rPr lang="ru-RU" dirty="0" smtClean="0"/>
              <a:t>Нам силу дает наша верность Отчизне.</a:t>
            </a:r>
            <a:br>
              <a:rPr lang="ru-RU" dirty="0" smtClean="0"/>
            </a:br>
            <a:r>
              <a:rPr lang="ru-RU" dirty="0" smtClean="0"/>
              <a:t>Так было, так есть и так будет всегда!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" name="Содержимое 8" descr="pzgerbpc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625" y="2940050"/>
            <a:ext cx="2365375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Текст 4"/>
          <p:cNvSpPr txBox="1">
            <a:spLocks/>
          </p:cNvSpPr>
          <p:nvPr/>
        </p:nvSpPr>
        <p:spPr bwMode="auto">
          <a:xfrm>
            <a:off x="3286125" y="1500188"/>
            <a:ext cx="25003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Calibri" pitchFamily="34" charset="0"/>
              </a:rPr>
              <a:t>флаг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6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60"/>
                            </p:stCondLst>
                            <p:childTnLst>
                              <p:par>
                                <p:cTn id="3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6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36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8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2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680"/>
                            </p:stCondLst>
                            <p:childTnLst>
                              <p:par>
                                <p:cTn id="7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000"/>
                            </p:stCondLst>
                            <p:childTnLst>
                              <p:par>
                                <p:cTn id="7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 build="p"/>
      <p:bldP spid="8" grpId="0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175" cy="11620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 – эмблема государства.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9" descr="pzgerbpc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3" y="1428750"/>
            <a:ext cx="3852862" cy="4286250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28625" y="1428750"/>
            <a:ext cx="4400550" cy="4691063"/>
          </a:xfrm>
        </p:spPr>
        <p:txBody>
          <a:bodyPr/>
          <a:lstStyle/>
          <a:p>
            <a:pPr algn="just" eaLnBrk="1" hangingPunct="1"/>
            <a:r>
              <a:rPr lang="ru-RU" sz="3200" smtClean="0"/>
              <a:t>Слово «герб» происходит от немецкого «эрбе» и означает наследство. Герб показывает исторические традиции страны. Гербы появились очень давно, более 4 тыс. лет назад.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175" cy="11620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 Тулы</a:t>
            </a:r>
            <a:endParaRPr lang="ru-RU" sz="7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герб Тулы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0" y="1428750"/>
            <a:ext cx="3186113" cy="3937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5643563"/>
            <a:ext cx="8643937" cy="785812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Что вы можете сказать о городе по его гербу?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58175" cy="11620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флаг – символ страны.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flag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75" y="1643063"/>
            <a:ext cx="5416550" cy="36433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Флаг подлежит защите как внутри страны, так и за её пределами. Его оскорбление рассматривается как оскорбление чести народа и государства.</a:t>
            </a:r>
          </a:p>
          <a:p>
            <a:pPr eaLnBrk="1" hangingPunct="1"/>
            <a:r>
              <a:rPr lang="ru-RU" sz="2000" smtClean="0"/>
              <a:t>В России существует праздник, который торжественно отмечается </a:t>
            </a:r>
            <a:r>
              <a:rPr lang="ru-RU" sz="2000" b="1" i="1" smtClean="0"/>
              <a:t>22 августа</a:t>
            </a:r>
            <a:r>
              <a:rPr lang="ru-RU" sz="2000" smtClean="0"/>
              <a:t>, - день Государственного флага Российской Федерации.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8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251</Words>
  <Application>Microsoft Office PowerPoint</Application>
  <PresentationFormat>Экран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Урок окружающего мира по теме «Государственная символика»  4 класс. Авторы программы  Н.Я. Дмитриева, А.Н. Казаков. Учитель начальных классов МОУСОШ №15 Пикалова И.В. </vt:lpstr>
      <vt:lpstr>Тема урока:  Государственная символика  Цель урока:  получить новые сведения о государственных символах</vt:lpstr>
      <vt:lpstr>Объясните смысл пословиц.  Нет в мире краше Родины нашей. Одна у человека мать, одна и Родина.</vt:lpstr>
      <vt:lpstr>Слайд 4</vt:lpstr>
      <vt:lpstr>РОДИНА:</vt:lpstr>
      <vt:lpstr>Символы России</vt:lpstr>
      <vt:lpstr>Герб – эмблема государства.</vt:lpstr>
      <vt:lpstr>Герб Тулы</vt:lpstr>
      <vt:lpstr>Государственный флаг – символ страны.</vt:lpstr>
      <vt:lpstr>Закрепление Выберите правильный ответ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государственная символика.  Цель урока:  получить новые сведения о государственных символах.</dc:title>
  <dc:creator>TEMA</dc:creator>
  <cp:lastModifiedBy>User</cp:lastModifiedBy>
  <cp:revision>13</cp:revision>
  <dcterms:created xsi:type="dcterms:W3CDTF">2008-03-31T14:54:55Z</dcterms:created>
  <dcterms:modified xsi:type="dcterms:W3CDTF">2013-01-27T14:17:22Z</dcterms:modified>
</cp:coreProperties>
</file>