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14847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052736"/>
            <a:ext cx="87709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Основные задачи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 формы краеведческой работы в ДОУ</a:t>
            </a:r>
            <a:endParaRPr lang="ru-RU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8102" y="4941168"/>
            <a:ext cx="59523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algn="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Федорова Анна Геннадьевна</a:t>
            </a:r>
          </a:p>
          <a:p>
            <a:pPr algn="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первой младшей группы</a:t>
            </a:r>
          </a:p>
          <a:p>
            <a:pPr algn="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№3 «Дружная семейка»</a:t>
            </a:r>
          </a:p>
        </p:txBody>
      </p:sp>
      <p:pic>
        <p:nvPicPr>
          <p:cNvPr id="19457" name="Picture 1" descr="C:\Users\Администратор\Desktop\po86l0wafdop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356992"/>
            <a:ext cx="2518680" cy="3035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9" y="764704"/>
            <a:ext cx="792087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Краеведение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это совокупность знаний об истории, экономике, природе, быту, культуре того или иного края. «Край» - понятие условное и зависит от того, кто и с какой целью его изучает. Это может быть и город, и район, и улица, т.е. то, что нас окружает. Для малыша это, прежде всего, родной дом, детский сад, улица, город. Это природа, люди, дома, окружающие их, которые они видят повседневно.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1" y="548680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Основные задачи краеведческой работы в ДОУ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7545" y="1052736"/>
            <a:ext cx="842493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1.Формирование представления о Родине как месте, где человек родился и страны, где он живет.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Воспитание чувства привязанности к своей малой родине, гордости за нее, восхищение ее красотой.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Развитие у дошкольников способности эмоционально-эстетического восприятия окружающего мира.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4. Воспитание потребности узнавать о культурных и природных ценностях родного края, беречь и охранять их.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5.Воспитание уважения к людям труда, знаменитым землякам.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Расширение кругозора детей на основе материала, доступного их пониманию. Дети начинают понимать, что состояние родного города зависит от отношения к нему жителей.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71296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FFFF00"/>
                </a:solidFill>
              </a:rPr>
              <a:t>Социально-коммуникативное развитие </a:t>
            </a:r>
            <a:r>
              <a:rPr lang="ru-RU" sz="28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направлено на :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Усвоение норм и ценностей, принятых в обществе, включая моральные и нравственные ценности; 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общения и взаимодействия ребенка со взрослыми и сверстниками;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Становление самостоятельности, целенаправленности и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собственных действий;</a:t>
            </a:r>
          </a:p>
          <a:p>
            <a:pPr>
              <a:buFontTx/>
              <a:buChar char="-"/>
            </a:pPr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Развитие социального и эмоционального интеллекта,  эмоциональной отзывчивости, 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дошкольной образовательной организации; 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позитивных  установок к различным видам труда и творчества; 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Формирование основ безопасного поведения в быту, социуме, природе.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8712967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Познавательное развитие предполагает :</a:t>
            </a:r>
          </a:p>
          <a:p>
            <a:pPr algn="ctr"/>
            <a:endParaRPr lang="ru-RU" sz="2800" u="sng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интересов детей, любознательности и познавательной мотивации;</a:t>
            </a:r>
          </a:p>
          <a:p>
            <a:pPr algn="ctr"/>
            <a:endParaRPr lang="ru-RU" sz="2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познавательных действий, становление сознания; развитие воображения и творческой активности; </a:t>
            </a:r>
          </a:p>
          <a:p>
            <a:pPr>
              <a:buFontTx/>
              <a:buChar char="-"/>
            </a:pPr>
            <a:endParaRPr lang="ru-RU" sz="2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первичных представлений о себе, других людях, объектах окружающего мира, о свойствах и отношениях объектов окружающего мира о малой родине и Отечестве, представлений о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ценностях нашего народа, об отечественных традициях и праздниках, о планете Земля как общем доме людей, об особенностях ее  природы, многообразии стран и народов мира.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332656"/>
            <a:ext cx="475252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Формы работы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Беседы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Викторины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Прогулки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Экскурсии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Наблюдения</a:t>
            </a:r>
            <a:endParaRPr lang="ru-RU" sz="32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7" name="Picture 1" descr="C:\Users\Администратор\Desktop\znayka-znay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48588"/>
            <a:ext cx="3312368" cy="3257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Формы и методы</a:t>
            </a:r>
          </a:p>
          <a:p>
            <a:pPr algn="ctr"/>
            <a:endParaRPr lang="ru-RU" sz="3200" b="1" i="1" u="sng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764704"/>
            <a:ext cx="856895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Чтение произведений детской литературы;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Просмотр слайдов и видеофильмов о городе;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Рассматривание книг, слушание историй, рисование и конструирование;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Рассказывание детям сюжетных истории о жизни города, об архитектурных сооружениях и событиях, связанных с осуществлением их функций;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плоскостного моделирования архитектурных сооружений и их частей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играх  «Город-мечта» 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проектной деятельности, проблемных ситуаций и поисковых вопросов.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Интеграция краеведческого содержания</a:t>
            </a:r>
          </a:p>
          <a:p>
            <a:pPr algn="ctr"/>
            <a:r>
              <a:rPr lang="ru-RU" sz="24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 другими разделами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7849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детей в целевых прогулках, экскурсиях по городу;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Обсуждение с детьми правил безопасного поведения в городе;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совместном с воспитателем труде на участке детского сада;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Развитие эстетического восприятия и суждений в процессе чтения произведений художественной литературы о малой родине, накопление опыта участия в разговорах, беседах о событиях, происходящих в родном городе, о достопримечательностях родного города, участие в придумывании сказок и историй о достопримечательностях малой родины;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Рассматривание дидактических картинок, иллюстраций, отражающих отношение людей к малой родине;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проектной деятельности, продуктом которой являются журналы или газеты о малой родине, создание карт города, составление маршрутов экскурсий и прогулок по городу; коллекционирование картинок, открыток, символов, значков;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Обсуждение и составление рассказов о профессиях родителей-горожан;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Участие с родителями и воспитателями в социально-значимых событиях, происходящих в городе.</a:t>
            </a:r>
            <a:endParaRPr lang="ru-RU" sz="20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24744"/>
            <a:ext cx="8917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8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1880" y="335699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0484" name="Picture 4" descr="C:\Users\Администратор\Desktop\captasslewavediplom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25" y="2438400"/>
            <a:ext cx="371475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75</TotalTime>
  <Words>652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DNA7 X86</cp:lastModifiedBy>
  <cp:revision>12</cp:revision>
  <dcterms:created xsi:type="dcterms:W3CDTF">2015-10-26T12:25:16Z</dcterms:created>
  <dcterms:modified xsi:type="dcterms:W3CDTF">2015-10-26T13:52:03Z</dcterms:modified>
</cp:coreProperties>
</file>