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91" r:id="rId2"/>
    <p:sldId id="689" r:id="rId3"/>
    <p:sldId id="690" r:id="rId4"/>
    <p:sldId id="688" r:id="rId5"/>
    <p:sldId id="655" r:id="rId6"/>
    <p:sldId id="670" r:id="rId7"/>
    <p:sldId id="683" r:id="rId8"/>
    <p:sldId id="682" r:id="rId9"/>
    <p:sldId id="684" r:id="rId10"/>
    <p:sldId id="686" r:id="rId11"/>
    <p:sldId id="6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00FFFF"/>
    <a:srgbClr val="000000"/>
    <a:srgbClr val="FD3F03"/>
    <a:srgbClr val="FFF185"/>
    <a:srgbClr val="C7E6A4"/>
    <a:srgbClr val="FED6E0"/>
    <a:srgbClr val="FD99B3"/>
    <a:srgbClr val="FFE947"/>
    <a:srgbClr val="F365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542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8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vtatuzova.ru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76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«Длина. Решение задач»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16593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63" y="1428736"/>
            <a:ext cx="4377641" cy="276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82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9" y="51056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Петя и Вова собрались играть в снежки.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89" y="1013827"/>
            <a:ext cx="715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Пети 3 снежка, а у Вовы на 4 снежка больше.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5210" y="2888531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43135" y="282047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8100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снежков у Вовы?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8800" y="1354829"/>
            <a:ext cx="488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снежков у обоих ребят?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5411" y="2132856"/>
            <a:ext cx="2718398" cy="648071"/>
            <a:chOff x="125411" y="2132856"/>
            <a:chExt cx="2718398" cy="648071"/>
          </a:xfrm>
        </p:grpSpPr>
        <p:sp>
          <p:nvSpPr>
            <p:cNvPr id="21" name="Правая круглая скобка 20"/>
            <p:cNvSpPr/>
            <p:nvPr/>
          </p:nvSpPr>
          <p:spPr>
            <a:xfrm rot="16200000">
              <a:off x="1681154" y="1302428"/>
              <a:ext cx="332228" cy="1993083"/>
            </a:xfrm>
            <a:prstGeom prst="rightBracket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27584" y="2475642"/>
              <a:ext cx="2016224" cy="305285"/>
              <a:chOff x="827584" y="2204864"/>
              <a:chExt cx="2016224" cy="305285"/>
            </a:xfrm>
          </p:grpSpPr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827584" y="2366133"/>
                <a:ext cx="20162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850725" y="2204864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2843808" y="2222117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25411" y="2306869"/>
              <a:ext cx="64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П.</a:t>
              </a:r>
              <a:endPara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224946" y="1013827"/>
            <a:ext cx="970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79512" y="3025753"/>
            <a:ext cx="5270137" cy="619271"/>
            <a:chOff x="179512" y="3025753"/>
            <a:chExt cx="5270137" cy="61927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27586" y="3025753"/>
              <a:ext cx="4622063" cy="561667"/>
              <a:chOff x="827586" y="3025753"/>
              <a:chExt cx="4622063" cy="561667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827586" y="3443404"/>
                <a:ext cx="20162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850727" y="3282135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843810" y="3299388"/>
                <a:ext cx="0" cy="2880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2843810" y="3426151"/>
                <a:ext cx="2567909" cy="1725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5449649" y="3282135"/>
                <a:ext cx="0" cy="28803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равая круглая скобка 41"/>
              <p:cNvSpPr/>
              <p:nvPr/>
            </p:nvSpPr>
            <p:spPr>
              <a:xfrm rot="16200000">
                <a:off x="4034153" y="1835409"/>
                <a:ext cx="187223" cy="2567911"/>
              </a:xfrm>
              <a:prstGeom prst="rightBracket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79512" y="3183359"/>
              <a:ext cx="64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В.</a:t>
              </a:r>
              <a:endPara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036693" y="1013827"/>
            <a:ext cx="36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столько же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ещё 4сн.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5706" y="2388825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5615400" y="2046039"/>
            <a:ext cx="538134" cy="1958391"/>
          </a:xfrm>
          <a:prstGeom prst="rightBrace">
            <a:avLst>
              <a:gd name="adj1" fmla="val 30603"/>
              <a:gd name="adj2" fmla="val 49003"/>
            </a:avLst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авая круглая скобка 47"/>
          <p:cNvSpPr/>
          <p:nvPr/>
        </p:nvSpPr>
        <p:spPr>
          <a:xfrm rot="5400000" flipV="1">
            <a:off x="3045463" y="1600041"/>
            <a:ext cx="209856" cy="4598922"/>
          </a:xfrm>
          <a:prstGeom prst="rightBracke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772769" y="41490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9512" y="138315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снежков у Вовы?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31640" y="289532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12136" y="2395621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9856" y="47918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339752" y="4828325"/>
            <a:ext cx="117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059510" y="1340768"/>
            <a:ext cx="4886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снежков у обоих ребят?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34640" y="4798015"/>
            <a:ext cx="117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168192" y="600604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405816" y="6021288"/>
            <a:ext cx="1396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678294" y="4149080"/>
            <a:ext cx="117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16768" y="1671190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сн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4593663" y="598383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10 снежков.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537" y="1575075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6675" y="3535131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961" y="3580851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7597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099" y="1970362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896" y="4869160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286" y="5378978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844" y="3580851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7128" y="5140493"/>
            <a:ext cx="485774" cy="4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4192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6537E-7 L 0.01892 0.108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5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82016E-6 L -0.3151 0.346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17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1294E-6 L -5.55556E-7 0.4426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9653 0.283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1416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23559 0.3569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46 -0.107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537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43941 0.5752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5742E-7 L -0.13263 0.2707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1353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25 L -0.12326 0.6321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1" grpId="0"/>
      <p:bldP spid="3" grpId="0"/>
      <p:bldP spid="3" grpId="1"/>
      <p:bldP spid="7" grpId="0"/>
      <p:bldP spid="7" grpId="1"/>
      <p:bldP spid="17" grpId="0"/>
      <p:bldP spid="17" grpId="1"/>
      <p:bldP spid="46" grpId="0"/>
      <p:bldP spid="46" grpId="1"/>
      <p:bldP spid="47" grpId="0"/>
      <p:bldP spid="27" grpId="0" animBg="1"/>
      <p:bldP spid="48" grpId="0" animBg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28" grpId="0"/>
      <p:bldP spid="54" grpId="0"/>
      <p:bldP spid="55" grpId="0"/>
      <p:bldP spid="55" grpId="1"/>
      <p:bldP spid="56" grpId="0"/>
      <p:bldP spid="56" grpId="1"/>
      <p:bldP spid="59" grpId="0"/>
      <p:bldP spid="60" grpId="0"/>
      <p:bldP spid="61" grpId="0"/>
      <p:bldP spid="61" grpId="1"/>
      <p:bldP spid="58" grpId="0"/>
      <p:bldP spid="58" grpId="1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6061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79147" y="1869183"/>
            <a:ext cx="1371035" cy="1206744"/>
            <a:chOff x="858018" y="993492"/>
            <a:chExt cx="1501786" cy="93610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394465" y="145704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58018" y="1000108"/>
              <a:ext cx="1500992" cy="9294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1894663" y="146445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42075" y="5537065"/>
            <a:ext cx="205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067944" y="1892415"/>
            <a:ext cx="1296481" cy="1248553"/>
            <a:chOff x="5786446" y="1142984"/>
            <a:chExt cx="928694" cy="85884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2375756" y="5537065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39398" y="5898095"/>
            <a:ext cx="269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9398" y="5490899"/>
            <a:ext cx="233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1904638"/>
            <a:ext cx="0" cy="3180546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6910" y="5301208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7504" y="1196752"/>
            <a:ext cx="54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бы ты назвал  эту  фигуру?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называются фигуры, которые начертила Катя? Есть ли у них прямые углы?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53728" y="3094027"/>
            <a:ext cx="2933288" cy="205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00191 -0.325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53" grpId="0"/>
      <p:bldP spid="54" grpId="0"/>
      <p:bldP spid="34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196752"/>
            <a:ext cx="54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бы ты назвал  эту  фигуру?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79147" y="1869183"/>
            <a:ext cx="1371035" cy="1206744"/>
            <a:chOff x="858018" y="993492"/>
            <a:chExt cx="1501786" cy="93610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394465" y="145704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58018" y="1000108"/>
              <a:ext cx="1500992" cy="9294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1894663" y="1464455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374323" y="5528763"/>
            <a:ext cx="205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067944" y="1892415"/>
            <a:ext cx="1296481" cy="1248553"/>
            <a:chOff x="5786446" y="1142984"/>
            <a:chExt cx="928694" cy="85884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/>
          <p:cNvSpPr txBox="1"/>
          <p:nvPr/>
        </p:nvSpPr>
        <p:spPr>
          <a:xfrm>
            <a:off x="4539398" y="5898095"/>
            <a:ext cx="269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называются фигуры, которые начертила Катя? Есть ли у них прямые углы?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9398" y="5490899"/>
            <a:ext cx="2336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1904638"/>
            <a:ext cx="0" cy="3180546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6910" y="5301208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3372232"/>
            <a:ext cx="198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53728" y="3094027"/>
            <a:ext cx="2933288" cy="2058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5720" y="5537065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4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40954 -0.546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13594 -0.3199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12413 -0.1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0" grpId="0"/>
      <p:bldP spid="54" grpId="1"/>
      <p:bldP spid="34" grpId="1"/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1136938"/>
            <a:ext cx="544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Как бы ты назвал  эту  фигуру?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218" y="1911814"/>
            <a:ext cx="9144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322095" y="1916832"/>
            <a:ext cx="1371035" cy="1206744"/>
            <a:chOff x="858018" y="993492"/>
            <a:chExt cx="1501786" cy="93610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394465" y="1457045"/>
              <a:ext cx="928694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58018" y="1000108"/>
              <a:ext cx="1500992" cy="9294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1894663" y="1464455"/>
              <a:ext cx="928694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87239" y="3579855"/>
            <a:ext cx="2294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88024" y="1892415"/>
            <a:ext cx="1296481" cy="1248553"/>
            <a:chOff x="5786446" y="1142984"/>
            <a:chExt cx="928694" cy="85884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4644008" y="3246075"/>
            <a:ext cx="19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замкнутая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ломаная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4008" y="3995353"/>
            <a:ext cx="280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четырёхугольник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4008" y="4852816"/>
            <a:ext cx="146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2041"/>
          <a:stretch/>
        </p:blipFill>
        <p:spPr bwMode="auto">
          <a:xfrm>
            <a:off x="4563106" y="1934649"/>
            <a:ext cx="4636087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24729"/>
          <a:stretch/>
        </p:blipFill>
        <p:spPr bwMode="auto">
          <a:xfrm rot="5400000">
            <a:off x="1791381" y="3820970"/>
            <a:ext cx="5134883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13648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920" y="232853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4790936" y="2248637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226245" y="2240220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flipV="1">
            <a:off x="4778383" y="1864179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5400000" flipV="1">
            <a:off x="5244172" y="1855762"/>
            <a:ext cx="833167" cy="906473"/>
          </a:xfrm>
          <a:prstGeom prst="rtTriangle">
            <a:avLst/>
          </a:prstGeom>
          <a:solidFill>
            <a:srgbClr val="00FFFF">
              <a:alpha val="50196"/>
            </a:srgb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48181" y="2693457"/>
            <a:ext cx="1575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прямой угол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5229200"/>
            <a:ext cx="8964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Прямоугольник, у которого все стороны равны, называется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квадрат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4420575"/>
            <a:ext cx="280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24729"/>
          <a:stretch/>
        </p:blipFill>
        <p:spPr bwMode="auto">
          <a:xfrm rot="5400000">
            <a:off x="3127021" y="3793859"/>
            <a:ext cx="5134883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32041"/>
          <a:stretch/>
        </p:blipFill>
        <p:spPr bwMode="auto">
          <a:xfrm>
            <a:off x="4544425" y="3158771"/>
            <a:ext cx="4636087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79512" y="548680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называются фигуры, которые начертила Катя? Есть ли у них прямые углы?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275856" y="1826533"/>
            <a:ext cx="0" cy="3258651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46910" y="5301208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27800" y="1123073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0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53" grpId="0"/>
      <p:bldP spid="54" grpId="0"/>
      <p:bldP spid="55" grpId="0"/>
      <p:bldP spid="6" grpId="0"/>
      <p:bldP spid="31" grpId="0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3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1387500" y="2202014"/>
            <a:ext cx="6336000" cy="612000"/>
            <a:chOff x="5786446" y="1142984"/>
            <a:chExt cx="787406" cy="85884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5358612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86446" y="2000240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6144430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786446" y="1142984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493837" y="314096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1815878"/>
            <a:ext cx="111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2730" y="2132856"/>
            <a:ext cx="132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101" y="76470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фигура, которую начертил Петя? Измерь и сравни длины сторон этой фигуры?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2571"/>
          <a:stretch/>
        </p:blipFill>
        <p:spPr bwMode="auto">
          <a:xfrm>
            <a:off x="1165912" y="2204864"/>
            <a:ext cx="664644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31172" y="2390908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312" y="2967335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0405E-6 L -0.36181 -0.08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-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00139 0.1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0405E-6 L -0.36181 -0.081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0" y="-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/>
          <p:nvPr/>
        </p:nvGrpSpPr>
        <p:grpSpPr>
          <a:xfrm>
            <a:off x="1387500" y="2202014"/>
            <a:ext cx="6336000" cy="612000"/>
            <a:chOff x="5786446" y="1142984"/>
            <a:chExt cx="787406" cy="85884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5358612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86446" y="2000240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6144430" y="1570818"/>
              <a:ext cx="857256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786446" y="1142984"/>
              <a:ext cx="785818" cy="1588"/>
            </a:xfrm>
            <a:prstGeom prst="line">
              <a:avLst/>
            </a:prstGeom>
            <a:ln w="38100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493837" y="314096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71800" y="1815878"/>
            <a:ext cx="111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2730" y="2132856"/>
            <a:ext cx="132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ширина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27568"/>
          <a:stretch/>
        </p:blipFill>
        <p:spPr bwMode="auto">
          <a:xfrm rot="5400000">
            <a:off x="-1454079" y="4000272"/>
            <a:ext cx="494116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101" y="76470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называется фигура, которую начертил Петя? Измерь и сравни длины сторон этой фигуры?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7418" y="1827891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27568"/>
          <a:stretch/>
        </p:blipFill>
        <p:spPr bwMode="auto">
          <a:xfrm rot="5400000">
            <a:off x="4882625" y="4000274"/>
            <a:ext cx="494116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532" y="2463279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D3F03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FD3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2869" y="2391271"/>
            <a:ext cx="105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360" y="2463279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D3F03"/>
                </a:solidFill>
                <a:latin typeface="Arial" pitchFamily="34" charset="0"/>
                <a:cs typeface="Arial" pitchFamily="34" charset="0"/>
              </a:rPr>
              <a:t>1 см</a:t>
            </a:r>
            <a:endParaRPr lang="ru-RU" sz="2400" dirty="0">
              <a:solidFill>
                <a:srgbClr val="FD3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548" y="3848807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похожи и чем отличаются друг от друга начерченные Петей прямоугольник и квадрат?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563888" y="5060767"/>
            <a:ext cx="1296481" cy="1248553"/>
            <a:chOff x="5786446" y="1142984"/>
            <a:chExt cx="928694" cy="85884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86446" y="2000240"/>
              <a:ext cx="928694" cy="1588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16"/>
            <p:cNvGrpSpPr/>
            <p:nvPr/>
          </p:nvGrpSpPr>
          <p:grpSpPr>
            <a:xfrm>
              <a:off x="5786659" y="1142984"/>
              <a:ext cx="928723" cy="857256"/>
              <a:chOff x="5786446" y="1142984"/>
              <a:chExt cx="787406" cy="857256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5358612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 flipH="1" flipV="1">
                <a:off x="6144430" y="1570818"/>
                <a:ext cx="857256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5786446" y="1142984"/>
                <a:ext cx="785818" cy="1588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8829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59" y="4479775"/>
            <a:ext cx="1077993" cy="1397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2916">
            <a:off x="2046123" y="2041298"/>
            <a:ext cx="1475713" cy="14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812360" y="2532085"/>
            <a:ext cx="0" cy="3849243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58259" y="378463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grpSp>
        <p:nvGrpSpPr>
          <p:cNvPr id="2" name="Группа 32"/>
          <p:cNvGrpSpPr/>
          <p:nvPr/>
        </p:nvGrpSpPr>
        <p:grpSpPr>
          <a:xfrm>
            <a:off x="3381925" y="3175772"/>
            <a:ext cx="3071834" cy="1857388"/>
            <a:chOff x="3357554" y="1571612"/>
            <a:chExt cx="2573356" cy="128747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357554" y="1571612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554" y="2857496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715406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287174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3357554" y="1571612"/>
              <a:ext cx="2571768" cy="1285884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991328" y="2526806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991328" y="3956555"/>
            <a:ext cx="12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дм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5814">
            <a:off x="1016226" y="4651108"/>
            <a:ext cx="910296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4631"/>
            <a:ext cx="2725737" cy="1927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492" y="1016010"/>
            <a:ext cx="22256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9420">
            <a:off x="2522109" y="5045447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Вова наблюдал за муравьём. Помоги ему узнать длину пути муравья.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85768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Муравей выбежал из муравейника и вернулся, пробежав путь, который ты видишь на рисунке.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30933" y="2654843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91328" y="3050026"/>
            <a:ext cx="1024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8747" y="4479775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991328" y="352302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дм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08747" y="5168826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52763" y="4839543"/>
            <a:ext cx="52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91328" y="2528827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991328" y="3958576"/>
            <a:ext cx="12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дм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991328" y="3052047"/>
            <a:ext cx="1024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991328" y="4481796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991328" y="3525041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дм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991328" y="5170847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135344" y="4841564"/>
            <a:ext cx="52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991328" y="2532085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991328" y="3961834"/>
            <a:ext cx="120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дм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91328" y="3055305"/>
            <a:ext cx="10247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002258" y="4485054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91328" y="3528299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дм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002258" y="5174105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146274" y="4844822"/>
            <a:ext cx="523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–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89714" y="1550258"/>
            <a:ext cx="8836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9512" y="5877272"/>
            <a:ext cx="8753099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1575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371305" y="2652552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58259" y="378463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grpSp>
        <p:nvGrpSpPr>
          <p:cNvPr id="2" name="Группа 32"/>
          <p:cNvGrpSpPr/>
          <p:nvPr/>
        </p:nvGrpSpPr>
        <p:grpSpPr>
          <a:xfrm>
            <a:off x="3381925" y="3175772"/>
            <a:ext cx="3071834" cy="1857388"/>
            <a:chOff x="3357554" y="1571612"/>
            <a:chExt cx="2573356" cy="1287472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357554" y="1571612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357554" y="2857496"/>
              <a:ext cx="2571768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715406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287174" y="2213760"/>
              <a:ext cx="1285884" cy="1588"/>
            </a:xfrm>
            <a:prstGeom prst="line">
              <a:avLst/>
            </a:prstGeom>
            <a:ln w="28575">
              <a:solidFill>
                <a:srgbClr val="00206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3357554" y="1571612"/>
              <a:ext cx="2571768" cy="1285884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502576" y="3793546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+ 2 дм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689622" y="5770758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10 дм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5814">
            <a:off x="1016226" y="4651108"/>
            <a:ext cx="910296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4631"/>
            <a:ext cx="2725737" cy="1927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492" y="1016010"/>
            <a:ext cx="22256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541044">
            <a:off x="2654834" y="4618530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2916">
            <a:off x="2046123" y="2041298"/>
            <a:ext cx="1475713" cy="14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6519">
            <a:off x="2527756" y="2370241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52713">
            <a:off x="6537855" y="2559226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59" y="4479775"/>
            <a:ext cx="1077993" cy="1397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27818" flipV="1">
            <a:off x="6438024" y="5213637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</a:rPr>
              <a:t>Вова наблюдал за муравьём. Помоги ему узнать длину пути муравья.</a:t>
            </a:r>
            <a:endParaRPr lang="ru-RU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85768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Муравей выбежал из муравейника и вернулся, пробежав путь, который ты видишь на рисунке.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44208" y="378904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30933" y="2654843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06781" y="2676101"/>
            <a:ext cx="1157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7359" y="4489956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+3 дм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16271" y="378463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дм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715" y="1688682"/>
            <a:ext cx="19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8816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6358E-6 L 0.17604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3 L 0.00244 -0.30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9722E-6 L -0.42934 -0.006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2 -0.00602 L -0.12743 0.2920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4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2637 L 0.4184 0.021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4624E-6 L -0.23646 0.451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066E-6 L 3.05556E-6 0.298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1214E-7 L -0.36372 0.286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14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301 L -0.42708 0.00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16 L 0.00226 0.277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5434E-6 L 0.01215 0.1849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9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2" grpId="0"/>
      <p:bldP spid="45" grpId="0"/>
      <p:bldP spid="45" grpId="1"/>
      <p:bldP spid="31" grpId="0"/>
      <p:bldP spid="31" grpId="1"/>
      <p:bldP spid="33" grpId="0"/>
      <p:bldP spid="33" grpId="1"/>
      <p:bldP spid="34" grpId="0"/>
      <p:bldP spid="34" grpId="1"/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89" y="51056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 Кате ответить на вопросы Вовы.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89" y="1013827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лужицы до травинки муравей прополз 3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от травинки до муравейника  - на 4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больше.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88721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Какое расстояние от травинки до муравейника?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3488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Какое расстояние от лужицы </a:t>
            </a:r>
            <a:r>
              <a:rPr lang="ru-RU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 муравейника?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90097" y="3806293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13238" y="3645024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06321" y="3662277"/>
            <a:ext cx="0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92180" y="1013827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06321" y="3806293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655" y="1400513"/>
            <a:ext cx="36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столько же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ещё 4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7022">
            <a:off x="1068086" y="3102244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Группа 29"/>
          <p:cNvGrpSpPr/>
          <p:nvPr/>
        </p:nvGrpSpPr>
        <p:grpSpPr>
          <a:xfrm rot="20242478">
            <a:off x="213171" y="3336359"/>
            <a:ext cx="1064558" cy="743921"/>
            <a:chOff x="3773488" y="2870200"/>
            <a:chExt cx="1597025" cy="1116013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PastelsSmoot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88" y="2870200"/>
              <a:ext cx="15970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72916">
              <a:off x="4330664" y="3125777"/>
              <a:ext cx="597360" cy="604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175" y="2354999"/>
            <a:ext cx="13176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92375" y="3327375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422545" y="3645024"/>
            <a:ext cx="2448272" cy="288032"/>
            <a:chOff x="5724128" y="3645024"/>
            <a:chExt cx="2448272" cy="28803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724128" y="3806293"/>
              <a:ext cx="2440384" cy="1725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172400" y="3645024"/>
              <a:ext cx="0" cy="2880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218" y="2825825"/>
            <a:ext cx="1214681" cy="11286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авая круглая скобка 20"/>
          <p:cNvSpPr/>
          <p:nvPr/>
        </p:nvSpPr>
        <p:spPr>
          <a:xfrm rot="16200000">
            <a:off x="5530353" y="1288901"/>
            <a:ext cx="301991" cy="4378937"/>
          </a:xfrm>
          <a:prstGeom prst="rightBracke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04461" y="50131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+ 4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4996813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авая круглая скобка 42"/>
          <p:cNvSpPr/>
          <p:nvPr/>
        </p:nvSpPr>
        <p:spPr>
          <a:xfrm rot="5400000" flipV="1">
            <a:off x="4461573" y="1193286"/>
            <a:ext cx="419714" cy="6499984"/>
          </a:xfrm>
          <a:prstGeom prst="rightBracket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26489" y="544522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+ 7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10 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3768" y="544174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7839" y="46531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618042" y="282358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7022">
            <a:off x="3124029" y="2822924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6048" y="4321531"/>
            <a:ext cx="910295" cy="5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45694" y="44624"/>
            <a:ext cx="5938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76. Длина.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54539" y="594996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10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дм.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6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96484E-6 L 0.21389 -0.003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4" y="-20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763E-6 L -0.44687 0.34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17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993 0.377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47101 -0.005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1.48148E-6 L 0.27118 -0.304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-1520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8351E-6 L -0.73247 -0.003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7344 -0.1171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585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9" grpId="1"/>
      <p:bldP spid="16" grpId="0"/>
      <p:bldP spid="16" grpId="1"/>
      <p:bldP spid="36" grpId="0"/>
      <p:bldP spid="36" grpId="1"/>
      <p:bldP spid="21" grpId="0" animBg="1"/>
      <p:bldP spid="41" grpId="0"/>
      <p:bldP spid="22" grpId="0"/>
      <p:bldP spid="22" grpId="1"/>
      <p:bldP spid="43" grpId="0" animBg="1"/>
      <p:bldP spid="44" grpId="0"/>
      <p:bldP spid="23" grpId="0"/>
      <p:bldP spid="23" grpId="1"/>
      <p:bldP spid="5" grpId="0"/>
      <p:bldP spid="5" grpId="1"/>
      <p:bldP spid="31" grpId="0"/>
      <p:bldP spid="31" grpId="1"/>
      <p:bldP spid="4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8596</TotalTime>
  <Words>730</Words>
  <Application>Microsoft Office PowerPoint</Application>
  <PresentationFormat>Экран (4:3)</PresentationFormat>
  <Paragraphs>170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978</cp:revision>
  <dcterms:created xsi:type="dcterms:W3CDTF">2010-10-26T14:31:01Z</dcterms:created>
  <dcterms:modified xsi:type="dcterms:W3CDTF">2013-02-01T18:06:15Z</dcterms:modified>
</cp:coreProperties>
</file>