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6" r:id="rId6"/>
    <p:sldId id="260" r:id="rId7"/>
    <p:sldId id="267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D9FF-EA4E-43ED-95D5-5E478CA7A4A8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30A14-B241-4838-8AEB-8887AE80E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B511-3F1B-4682-AD19-FB10FA57D35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155F-5E65-43C4-9350-2E77D52C2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1&amp;text=%D0%BC%D0%BD%D0%BE%D0%B3%D0%BE%20%D0%BA%D0%BE%D0%BC%D0%B0%D1%80%D0%BE%D0%B2&amp;img_url=http://kp.ru/f/12/image/53/98/2599853.jpg&amp;pos=38&amp;rpt=simage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A%D1%83%D0%BB%D0%B8%D0%BA%20%D0%BA%D0%B0%D1%80%D1%82%D0%B8%D0%BD%D0%BA%D0%B0&amp;img_url=http://wpcontent.answcdn.com/wikipedia/commons/thumb/7/76/Little_Stint.jpg/120px-Little_Stint.jpg&amp;pos=12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s\Desktop\болото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7888"/>
            <a:ext cx="9144000" cy="6875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</a:rPr>
              <a:t>Болота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6400800" cy="437004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Все обходят это место: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Здесь земля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Как будто тесто;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Здесь осока, кочки, мхи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Нет опоры для ноги. </a:t>
            </a:r>
            <a:br>
              <a:rPr lang="ru-RU" sz="4400" i="1" dirty="0" smtClean="0">
                <a:solidFill>
                  <a:schemeClr val="tx1"/>
                </a:solidFill>
              </a:rPr>
            </a:b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s\Desktop\болото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ТРЯСИНА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tas\Desktop\тряс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tas\Desktop\болот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itas\Desktop\бек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188640"/>
            <a:ext cx="4464496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s001.radikal.ru/i193/1203/a6/3df06d9af3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3" cy="354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im3-tub-ru.yandex.net/i?id=214686896-2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283968" cy="343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im5-tub-ru.yandex.net/i?id=460433141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2"/>
            <a:ext cx="439861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Всякий кулик своё болото хвалит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995936" y="332656"/>
            <a:ext cx="2304256" cy="81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932040" y="332656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ЦАПЛЯ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220072" y="5445224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КОМАР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395536" y="5589240"/>
            <a:ext cx="34198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КУЛИК-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БЕКАС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tas\Desktop\цветы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http://melada.org/image12/image_%20(87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294" y="2996952"/>
            <a:ext cx="5056705" cy="3861048"/>
          </a:xfrm>
          <a:prstGeom prst="rect">
            <a:avLst/>
          </a:prstGeom>
          <a:noFill/>
        </p:spPr>
      </p:pic>
      <p:pic>
        <p:nvPicPr>
          <p:cNvPr id="6" name="Picture 3" descr="C:\Users\Vitas\Desktop\цветы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139952" cy="3429000"/>
          </a:xfrm>
          <a:prstGeom prst="rect">
            <a:avLst/>
          </a:prstGeom>
          <a:noFill/>
        </p:spPr>
      </p:pic>
      <p:pic>
        <p:nvPicPr>
          <p:cNvPr id="4102" name="Picture 6" descr="http://www.skitalets.ru/trips/2003/seidozero_gor/08_brusn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126" y="0"/>
            <a:ext cx="5019874" cy="335699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39952" y="188640"/>
          <a:ext cx="2160240" cy="630936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КЛЮКВА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27984" y="3501008"/>
          <a:ext cx="1452880" cy="701040"/>
        </p:xfrm>
        <a:graphic>
          <a:graphicData uri="http://schemas.openxmlformats.org/drawingml/2006/table">
            <a:tbl>
              <a:tblPr/>
              <a:tblGrid>
                <a:gridCol w="1452880"/>
              </a:tblGrid>
              <a:tr h="29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МОХ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лако 13"/>
          <p:cNvSpPr/>
          <p:nvPr/>
        </p:nvSpPr>
        <p:spPr>
          <a:xfrm>
            <a:off x="4644008" y="0"/>
            <a:ext cx="3888432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1. Один из видов птицы кулик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23528" y="1844824"/>
          <a:ext cx="648072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71600" y="1196752"/>
          <a:ext cx="648072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63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619672" y="1196752"/>
          <a:ext cx="67173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67744" y="1196752"/>
          <a:ext cx="72008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987824" y="1844824"/>
          <a:ext cx="72008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6583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707904" y="1196752"/>
          <a:ext cx="671736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624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3528" y="1844824"/>
          <a:ext cx="648072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Облако 23"/>
          <p:cNvSpPr/>
          <p:nvPr/>
        </p:nvSpPr>
        <p:spPr>
          <a:xfrm>
            <a:off x="4823520" y="764704"/>
            <a:ext cx="4320480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2. Кровососущий житель болота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971600" y="1196752"/>
          <a:ext cx="648072" cy="317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633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Облако 11"/>
          <p:cNvSpPr/>
          <p:nvPr/>
        </p:nvSpPr>
        <p:spPr>
          <a:xfrm>
            <a:off x="4644008" y="2636912"/>
            <a:ext cx="4320480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3. Полезная болотная ягода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619672" y="1196752"/>
          <a:ext cx="671736" cy="401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Ю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Облако 25"/>
          <p:cNvSpPr/>
          <p:nvPr/>
        </p:nvSpPr>
        <p:spPr>
          <a:xfrm>
            <a:off x="4499992" y="1556792"/>
            <a:ext cx="4320480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4.  Низкорослое болотное растение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267744" y="1196752"/>
          <a:ext cx="72008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Облако 27"/>
          <p:cNvSpPr/>
          <p:nvPr/>
        </p:nvSpPr>
        <p:spPr>
          <a:xfrm>
            <a:off x="4499992" y="2564904"/>
            <a:ext cx="4320480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5. Одно из названий болота. Топкое, вязкое место.</a:t>
            </a:r>
          </a:p>
        </p:txBody>
      </p:sp>
      <p:sp>
        <p:nvSpPr>
          <p:cNvPr id="31" name="Облако 30"/>
          <p:cNvSpPr/>
          <p:nvPr/>
        </p:nvSpPr>
        <p:spPr>
          <a:xfrm>
            <a:off x="4427984" y="3429000"/>
            <a:ext cx="4320480" cy="27363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6. Болотная длинноногая птица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07904" y="1196752"/>
          <a:ext cx="671736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/>
              </a:tblGrid>
              <a:tr h="66247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987824" y="1844824"/>
          <a:ext cx="720080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4" grpId="0" animBg="1"/>
      <p:bldP spid="24" grpId="1" animBg="1"/>
      <p:bldP spid="12" grpId="0" animBg="1"/>
      <p:bldP spid="12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8194" name="Picture 2" descr="C:\Users\Vitas\Desktop\смай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2" r="13726"/>
          <a:stretch>
            <a:fillRect/>
          </a:stretch>
        </p:blipFill>
        <p:spPr bwMode="auto">
          <a:xfrm>
            <a:off x="1691680" y="1556792"/>
            <a:ext cx="590465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102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Болота</vt:lpstr>
      <vt:lpstr>ТРЯСИНА</vt:lpstr>
      <vt:lpstr>Слайд 3</vt:lpstr>
      <vt:lpstr>Слайд 4</vt:lpstr>
      <vt:lpstr>Всякий кулик своё болото хвалит</vt:lpstr>
      <vt:lpstr>Слайд 6</vt:lpstr>
      <vt:lpstr>Слайд 7</vt:lpstr>
      <vt:lpstr>Слайд 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болота</dc:title>
  <dc:creator>Vitas</dc:creator>
  <cp:lastModifiedBy>User</cp:lastModifiedBy>
  <cp:revision>38</cp:revision>
  <dcterms:created xsi:type="dcterms:W3CDTF">2013-01-26T15:40:31Z</dcterms:created>
  <dcterms:modified xsi:type="dcterms:W3CDTF">2013-01-27T09:38:36Z</dcterms:modified>
</cp:coreProperties>
</file>