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6" r:id="rId4"/>
    <p:sldId id="265" r:id="rId5"/>
    <p:sldId id="263" r:id="rId6"/>
    <p:sldId id="262" r:id="rId7"/>
    <p:sldId id="274" r:id="rId8"/>
    <p:sldId id="257" r:id="rId9"/>
    <p:sldId id="267" r:id="rId10"/>
    <p:sldId id="258" r:id="rId11"/>
    <p:sldId id="259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sentyabrj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214422"/>
            <a:ext cx="1170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М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214422"/>
            <a:ext cx="896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Н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14422"/>
            <a:ext cx="8947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Л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214422"/>
            <a:ext cx="939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О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1142984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К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286124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А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286124"/>
            <a:ext cx="8018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У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357562"/>
            <a:ext cx="7344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Е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3286124"/>
            <a:ext cx="728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З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3286124"/>
            <a:ext cx="9204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И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CA3AME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" r="222"/>
          <a:stretch>
            <a:fillRect/>
          </a:stretch>
        </p:blipFill>
        <p:spPr>
          <a:xfrm>
            <a:off x="0" y="0"/>
            <a:ext cx="500062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CAJSKW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4143372" cy="4000504"/>
          </a:xfrm>
          <a:prstGeom prst="rect">
            <a:avLst/>
          </a:prstGeom>
        </p:spPr>
      </p:pic>
      <p:pic>
        <p:nvPicPr>
          <p:cNvPr id="7" name="Рисунок 6" descr="iCAL7SW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0504"/>
            <a:ext cx="3571868" cy="2857496"/>
          </a:xfrm>
          <a:prstGeom prst="rect">
            <a:avLst/>
          </a:prstGeom>
        </p:spPr>
      </p:pic>
      <p:pic>
        <p:nvPicPr>
          <p:cNvPr id="8" name="Рисунок 7" descr="iCAPG90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000504"/>
            <a:ext cx="2643174" cy="2857496"/>
          </a:xfrm>
          <a:prstGeom prst="rect">
            <a:avLst/>
          </a:prstGeom>
        </p:spPr>
      </p:pic>
      <p:pic>
        <p:nvPicPr>
          <p:cNvPr id="9" name="Рисунок 8" descr="iCAROPI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857628"/>
            <a:ext cx="314327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iCA6486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3830814"/>
          </a:xfrm>
          <a:prstGeom prst="rect">
            <a:avLst/>
          </a:prstGeom>
        </p:spPr>
      </p:pic>
      <p:pic>
        <p:nvPicPr>
          <p:cNvPr id="9" name="Рисунок 8" descr="iCAFPSAW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4286256"/>
          </a:xfrm>
          <a:prstGeom prst="rect">
            <a:avLst/>
          </a:prstGeom>
        </p:spPr>
      </p:pic>
      <p:pic>
        <p:nvPicPr>
          <p:cNvPr id="10" name="Рисунок 9" descr="iCANBAR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4752"/>
            <a:ext cx="2786050" cy="3143248"/>
          </a:xfrm>
          <a:prstGeom prst="rect">
            <a:avLst/>
          </a:prstGeom>
        </p:spPr>
      </p:pic>
      <p:pic>
        <p:nvPicPr>
          <p:cNvPr id="11" name="Рисунок 10" descr="iCAR7B77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786190"/>
            <a:ext cx="3429024" cy="3071810"/>
          </a:xfrm>
          <a:prstGeom prst="rect">
            <a:avLst/>
          </a:prstGeom>
        </p:spPr>
      </p:pic>
      <p:pic>
        <p:nvPicPr>
          <p:cNvPr id="12" name="Рисунок 11" descr="iCANBAR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714752"/>
            <a:ext cx="300036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[9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1" b="221"/>
          <a:stretch>
            <a:fillRect/>
          </a:stretch>
        </p:blipFill>
        <p:spPr>
          <a:xfrm>
            <a:off x="0" y="0"/>
            <a:ext cx="2874441" cy="25003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CA1RU8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0"/>
            <a:ext cx="2726056" cy="2428868"/>
          </a:xfrm>
          <a:prstGeom prst="rect">
            <a:avLst/>
          </a:prstGeom>
        </p:spPr>
      </p:pic>
      <p:pic>
        <p:nvPicPr>
          <p:cNvPr id="8" name="Рисунок 7" descr="iCA3WTJ4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000636"/>
            <a:ext cx="2500298" cy="1857364"/>
          </a:xfrm>
          <a:prstGeom prst="rect">
            <a:avLst/>
          </a:prstGeom>
        </p:spPr>
      </p:pic>
      <p:pic>
        <p:nvPicPr>
          <p:cNvPr id="9" name="Рисунок 8" descr="iCA5AEIU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0"/>
            <a:ext cx="1428750" cy="2143116"/>
          </a:xfrm>
          <a:prstGeom prst="rect">
            <a:avLst/>
          </a:prstGeom>
        </p:spPr>
      </p:pic>
      <p:pic>
        <p:nvPicPr>
          <p:cNvPr id="10" name="Рисунок 9" descr="iCA8IP17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0"/>
            <a:ext cx="2143108" cy="2143116"/>
          </a:xfrm>
          <a:prstGeom prst="rect">
            <a:avLst/>
          </a:prstGeom>
        </p:spPr>
      </p:pic>
      <p:pic>
        <p:nvPicPr>
          <p:cNvPr id="11" name="Рисунок 10" descr="iCA40X8D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30" y="4929198"/>
            <a:ext cx="2765820" cy="1928802"/>
          </a:xfrm>
          <a:prstGeom prst="rect">
            <a:avLst/>
          </a:prstGeom>
        </p:spPr>
      </p:pic>
      <p:pic>
        <p:nvPicPr>
          <p:cNvPr id="12" name="Рисунок 11" descr="iCA54JI8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5000636"/>
            <a:ext cx="2214578" cy="1857364"/>
          </a:xfrm>
          <a:prstGeom prst="rect">
            <a:avLst/>
          </a:prstGeom>
        </p:spPr>
      </p:pic>
      <p:pic>
        <p:nvPicPr>
          <p:cNvPr id="13" name="Рисунок 12" descr="iCADJMWW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5000636"/>
            <a:ext cx="1857388" cy="1857364"/>
          </a:xfrm>
          <a:prstGeom prst="rect">
            <a:avLst/>
          </a:prstGeom>
        </p:spPr>
      </p:pic>
      <p:pic>
        <p:nvPicPr>
          <p:cNvPr id="14" name="Рисунок 13" descr="iCATF3TBQ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071678"/>
            <a:ext cx="1571604" cy="2071702"/>
          </a:xfrm>
          <a:prstGeom prst="rect">
            <a:avLst/>
          </a:prstGeom>
        </p:spPr>
      </p:pic>
      <p:pic>
        <p:nvPicPr>
          <p:cNvPr id="15" name="Рисунок 14" descr="i[5]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860" y="2428868"/>
            <a:ext cx="1428750" cy="2571768"/>
          </a:xfrm>
          <a:prstGeom prst="rect">
            <a:avLst/>
          </a:prstGeom>
        </p:spPr>
      </p:pic>
      <p:pic>
        <p:nvPicPr>
          <p:cNvPr id="16" name="Рисунок 15" descr="i[6]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7620" y="2428868"/>
            <a:ext cx="1857388" cy="2571767"/>
          </a:xfrm>
          <a:prstGeom prst="rect">
            <a:avLst/>
          </a:prstGeom>
        </p:spPr>
      </p:pic>
      <p:pic>
        <p:nvPicPr>
          <p:cNvPr id="17" name="Рисунок 16" descr="i[7]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2143116"/>
            <a:ext cx="2000264" cy="1643074"/>
          </a:xfrm>
          <a:prstGeom prst="rect">
            <a:avLst/>
          </a:prstGeom>
        </p:spPr>
      </p:pic>
      <p:pic>
        <p:nvPicPr>
          <p:cNvPr id="18" name="Рисунок 17" descr="i[8]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15008" y="3714752"/>
            <a:ext cx="1714512" cy="1285884"/>
          </a:xfrm>
          <a:prstGeom prst="rect">
            <a:avLst/>
          </a:prstGeom>
        </p:spPr>
      </p:pic>
      <p:pic>
        <p:nvPicPr>
          <p:cNvPr id="19" name="Рисунок 18" descr="i[10]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00166" y="2428868"/>
            <a:ext cx="1000132" cy="1785950"/>
          </a:xfrm>
          <a:prstGeom prst="rect">
            <a:avLst/>
          </a:prstGeom>
        </p:spPr>
      </p:pic>
      <p:pic>
        <p:nvPicPr>
          <p:cNvPr id="20" name="Рисунок 19" descr="i[11]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3857628"/>
            <a:ext cx="1500166" cy="1143008"/>
          </a:xfrm>
          <a:prstGeom prst="rect">
            <a:avLst/>
          </a:prstGeom>
        </p:spPr>
      </p:pic>
      <p:pic>
        <p:nvPicPr>
          <p:cNvPr id="21" name="Рисунок 20" descr="iCADLYSQ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58082" y="2071678"/>
            <a:ext cx="1785918" cy="1857388"/>
          </a:xfrm>
          <a:prstGeom prst="rect">
            <a:avLst/>
          </a:prstGeom>
        </p:spPr>
      </p:pic>
      <p:pic>
        <p:nvPicPr>
          <p:cNvPr id="22" name="Рисунок 21" descr="i[9]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00166" y="4143380"/>
            <a:ext cx="928694" cy="928694"/>
          </a:xfrm>
          <a:prstGeom prst="rect">
            <a:avLst/>
          </a:prstGeom>
        </p:spPr>
      </p:pic>
      <p:pic>
        <p:nvPicPr>
          <p:cNvPr id="23" name="Рисунок 22" descr="iCAUJE3LW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29520" y="3929066"/>
            <a:ext cx="171448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043887" cy="554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st-39537-1210947341[1]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1792288" y="214290"/>
            <a:ext cx="5486400" cy="63579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p79_5_clr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0"/>
            <a:ext cx="1750231" cy="35004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CA0RUC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072034" y="0"/>
            <a:ext cx="4071966" cy="4114800"/>
          </a:xfrm>
        </p:spPr>
      </p:pic>
      <p:pic>
        <p:nvPicPr>
          <p:cNvPr id="10" name="Рисунок 9" descr="iCAHJQ2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2071702" cy="4071942"/>
          </a:xfrm>
          <a:prstGeom prst="rect">
            <a:avLst/>
          </a:prstGeom>
        </p:spPr>
      </p:pic>
      <p:pic>
        <p:nvPicPr>
          <p:cNvPr id="7" name="Содержимое 4" descr="iCAU4MB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2748274" cy="3881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CA0RUC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929322" y="0"/>
            <a:ext cx="3214678" cy="3643314"/>
          </a:xfrm>
        </p:spPr>
      </p:pic>
      <p:pic>
        <p:nvPicPr>
          <p:cNvPr id="10" name="Рисунок 9" descr="iCAHJQ2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0"/>
            <a:ext cx="2071702" cy="364331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/>
        </p:nvSpPr>
        <p:spPr>
          <a:xfrm>
            <a:off x="5214942" y="4429132"/>
            <a:ext cx="1700218" cy="107157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5214942" y="4429132"/>
            <a:ext cx="1700218" cy="105727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6929454" y="4429132"/>
            <a:ext cx="1714512" cy="107157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6929454" y="4429132"/>
            <a:ext cx="1700218" cy="105727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 rot="16200000">
            <a:off x="5715008" y="4714884"/>
            <a:ext cx="2428892" cy="42862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1357290" y="4357694"/>
            <a:ext cx="1143008" cy="92869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00000">
            <a:off x="1357290" y="4357694"/>
            <a:ext cx="1143008" cy="928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00298" y="435769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 rot="18770823">
            <a:off x="5905084" y="3720760"/>
            <a:ext cx="1188191" cy="45241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Содержимое 4" descr="iCAU4MB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3105464" cy="3452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st-39537-1210947341[1]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92288" y="214290"/>
            <a:ext cx="5486400" cy="63579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330322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-214346" y="0"/>
            <a:ext cx="9358346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4551770" cy="3929066"/>
          </a:xfrm>
          <a:prstGeom prst="rect">
            <a:avLst/>
          </a:prstGeom>
        </p:spPr>
      </p:pic>
      <p:pic>
        <p:nvPicPr>
          <p:cNvPr id="17" name="Рисунок 16" descr="i[4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4980398" cy="3714752"/>
          </a:xfrm>
          <a:prstGeom prst="rect">
            <a:avLst/>
          </a:prstGeom>
        </p:spPr>
      </p:pic>
      <p:pic>
        <p:nvPicPr>
          <p:cNvPr id="18" name="Рисунок 17" descr="i[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4714876" cy="3286124"/>
          </a:xfrm>
          <a:prstGeom prst="rect">
            <a:avLst/>
          </a:prstGeom>
        </p:spPr>
      </p:pic>
      <p:pic>
        <p:nvPicPr>
          <p:cNvPr id="19" name="Рисунок 18" descr="i[6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0056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" name="Рисунок 25" descr="iCA1V35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857628"/>
            <a:ext cx="1019175" cy="1428750"/>
          </a:xfrm>
          <a:prstGeom prst="rect">
            <a:avLst/>
          </a:prstGeom>
        </p:spPr>
      </p:pic>
      <p:pic>
        <p:nvPicPr>
          <p:cNvPr id="27" name="Рисунок 26" descr="iCAQ64HQ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286388"/>
            <a:ext cx="1785926" cy="1571612"/>
          </a:xfrm>
          <a:prstGeom prst="rect">
            <a:avLst/>
          </a:prstGeom>
        </p:spPr>
      </p:pic>
      <p:pic>
        <p:nvPicPr>
          <p:cNvPr id="28" name="Рисунок 27" descr="iCAEPRLC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4432" y="4287201"/>
            <a:ext cx="2294956" cy="1713567"/>
          </a:xfrm>
          <a:prstGeom prst="rect">
            <a:avLst/>
          </a:prstGeom>
        </p:spPr>
      </p:pic>
      <p:pic>
        <p:nvPicPr>
          <p:cNvPr id="31" name="sentyabr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0"/>
                            </p:stCondLst>
                            <p:childTnLst>
                              <p:par>
                                <p:cTn id="9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78559 0.00139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6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2  0.25 -0.16667  L 0.25 -0.33333  E" pathEditMode="relative" ptsTypes="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37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306" grpId="3" animBg="1"/>
      <p:bldP spid="11266" grpId="0" animBg="1"/>
      <p:bldP spid="11266" grpId="1"/>
      <p:bldP spid="11266" grpId="2" animBg="1"/>
      <p:bldP spid="11266" grpId="3" animBg="1"/>
      <p:bldP spid="11266" grpId="4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CA1WX5O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640" b="8640"/>
          <a:stretch>
            <a:fillRect/>
          </a:stretch>
        </p:blipFill>
        <p:spPr>
          <a:xfrm>
            <a:off x="0" y="0"/>
            <a:ext cx="4667251" cy="35004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CAF6JG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3071810"/>
          </a:xfrm>
          <a:prstGeom prst="rect">
            <a:avLst/>
          </a:prstGeom>
        </p:spPr>
      </p:pic>
      <p:pic>
        <p:nvPicPr>
          <p:cNvPr id="9" name="Рисунок 8" descr="fly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000372"/>
            <a:ext cx="4786314" cy="4143404"/>
          </a:xfrm>
          <a:prstGeom prst="rect">
            <a:avLst/>
          </a:prstGeom>
        </p:spPr>
      </p:pic>
      <p:pic>
        <p:nvPicPr>
          <p:cNvPr id="10" name="Рисунок 9" descr="fly2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429124" cy="37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CAE35DB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>
          <a:xfrm>
            <a:off x="0" y="0"/>
            <a:ext cx="54864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CAN68S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3714744" cy="4071942"/>
          </a:xfrm>
          <a:prstGeom prst="rect">
            <a:avLst/>
          </a:prstGeom>
        </p:spPr>
      </p:pic>
      <p:pic>
        <p:nvPicPr>
          <p:cNvPr id="7" name="Рисунок 6" descr="iCAE1TEY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929066"/>
            <a:ext cx="3714744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</Words>
  <Application>Microsoft Office PowerPoint</Application>
  <PresentationFormat>Экран (4:3)</PresentationFormat>
  <Paragraphs>10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2011-11-22T16:59:49Z</dcterms:modified>
</cp:coreProperties>
</file>