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6"/>
  </p:notesMasterIdLst>
  <p:sldIdLst>
    <p:sldId id="258" r:id="rId6"/>
    <p:sldId id="285" r:id="rId7"/>
    <p:sldId id="284" r:id="rId8"/>
    <p:sldId id="256" r:id="rId9"/>
    <p:sldId id="283" r:id="rId10"/>
    <p:sldId id="282" r:id="rId11"/>
    <p:sldId id="281" r:id="rId12"/>
    <p:sldId id="280" r:id="rId13"/>
    <p:sldId id="279" r:id="rId14"/>
    <p:sldId id="278" r:id="rId15"/>
    <p:sldId id="277" r:id="rId16"/>
    <p:sldId id="276" r:id="rId17"/>
    <p:sldId id="275" r:id="rId18"/>
    <p:sldId id="274" r:id="rId19"/>
    <p:sldId id="273" r:id="rId20"/>
    <p:sldId id="272" r:id="rId21"/>
    <p:sldId id="271" r:id="rId22"/>
    <p:sldId id="270" r:id="rId23"/>
    <p:sldId id="269" r:id="rId24"/>
    <p:sldId id="268" r:id="rId25"/>
    <p:sldId id="267" r:id="rId26"/>
    <p:sldId id="266" r:id="rId27"/>
    <p:sldId id="265" r:id="rId28"/>
    <p:sldId id="264" r:id="rId29"/>
    <p:sldId id="263" r:id="rId30"/>
    <p:sldId id="262" r:id="rId31"/>
    <p:sldId id="261" r:id="rId32"/>
    <p:sldId id="259" r:id="rId33"/>
    <p:sldId id="260" r:id="rId34"/>
    <p:sldId id="257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/>
    <p:restoredTop sz="9460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6A92CA-3447-48BD-ADA1-756BF64C9D2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1EDC8A-A80D-4345-AD4A-648E5471336C}" type="slidenum">
              <a:rPr lang="ru-RU"/>
              <a:pPr/>
              <a:t>4</a:t>
            </a:fld>
            <a:endParaRPr lang="ru-RU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5324D9A-EAB2-404A-B3BA-251384D1E1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9DE54-735D-48C1-AF44-519EDDB1BF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6EE59-9F34-4988-B84D-AD8EE32FD5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B6A93-B0E2-4F9A-BB59-544BDDE26B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33728-0D34-4A8A-B74B-93A9D89CAB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781E1-D229-42B3-86D5-46C29BA12D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C9487-8D49-4671-A5BB-E1A7FD3395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8B1DE-C70E-4B5F-99E7-B04F448242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6BD5A-FD70-41FA-8B1E-51040EE48A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C9197-4603-423F-8915-2A6B509380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43C06-710F-4D5D-AD08-128D62E7DE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87066CA8-6E04-4DDF-ABD8-27D1EC38CAF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86808" cy="1203348"/>
          </a:xfrm>
        </p:spPr>
        <p:txBody>
          <a:bodyPr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Департамент социальной политики </a:t>
            </a:r>
            <a:b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Муниципальное бюджетное общеобразовательное учреждение</a:t>
            </a:r>
            <a:b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«Средняя общеобразовательная школа №10»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28596" y="2000240"/>
            <a:ext cx="828680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kern="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Артикуляционная</a:t>
            </a:r>
            <a:r>
              <a:rPr kumimoji="0" lang="ru-RU" sz="4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гимнастика</a:t>
            </a:r>
          </a:p>
          <a:p>
            <a:pPr lvl="0" algn="ctr"/>
            <a:r>
              <a:rPr lang="ru-RU" sz="1600" kern="0" baseline="0" dirty="0" smtClean="0">
                <a:latin typeface="Arial" pitchFamily="34" charset="0"/>
                <a:ea typeface="+mj-ea"/>
                <a:cs typeface="Arial" pitchFamily="34" charset="0"/>
              </a:rPr>
              <a:t>(методические материалы для учителей, работающих в </a:t>
            </a:r>
            <a:r>
              <a:rPr lang="ru-RU" sz="1600" kern="0" dirty="0">
                <a:latin typeface="Arial" pitchFamily="34" charset="0"/>
                <a:cs typeface="Arial" pitchFamily="34" charset="0"/>
              </a:rPr>
              <a:t> </a:t>
            </a:r>
            <a:endParaRPr lang="ru-RU" sz="1600" kern="0" dirty="0" smtClean="0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1-2 </a:t>
            </a:r>
            <a:r>
              <a:rPr lang="ru-RU" sz="1600" kern="0" baseline="0" dirty="0" smtClean="0">
                <a:latin typeface="Arial" pitchFamily="34" charset="0"/>
                <a:ea typeface="+mj-ea"/>
                <a:cs typeface="Arial" pitchFamily="34" charset="0"/>
              </a:rPr>
              <a:t>специальных (коррекционных) классах </a:t>
            </a:r>
            <a:r>
              <a:rPr lang="en-US" sz="1600" kern="0" baseline="0" dirty="0" smtClean="0">
                <a:latin typeface="Arial" pitchFamily="34" charset="0"/>
                <a:ea typeface="+mj-ea"/>
                <a:cs typeface="Arial" pitchFamily="34" charset="0"/>
              </a:rPr>
              <a:t>VII-VIII</a:t>
            </a:r>
            <a:r>
              <a:rPr lang="ru-RU" sz="1600" kern="0" baseline="0" dirty="0" smtClean="0">
                <a:latin typeface="Arial" pitchFamily="34" charset="0"/>
                <a:ea typeface="+mj-ea"/>
                <a:cs typeface="Arial" pitchFamily="34" charset="0"/>
              </a:rPr>
              <a:t> вида)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371475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ru-RU" sz="1600" kern="0" dirty="0" smtClean="0"/>
              <a:t>С.В.Ковалева, зам. </a:t>
            </a:r>
            <a:r>
              <a:rPr lang="ru-RU" sz="1600" kern="0" dirty="0" err="1" smtClean="0"/>
              <a:t>дир</a:t>
            </a:r>
            <a:r>
              <a:rPr lang="ru-RU" sz="1600" kern="0" dirty="0" smtClean="0"/>
              <a:t> . </a:t>
            </a:r>
            <a:r>
              <a:rPr lang="ru-RU" sz="1600" kern="0" dirty="0"/>
              <a:t>п</a:t>
            </a:r>
            <a:r>
              <a:rPr lang="ru-RU" sz="1600" kern="0" dirty="0" smtClean="0"/>
              <a:t>о УВР НШ,</a:t>
            </a:r>
          </a:p>
          <a:p>
            <a:pPr lvl="0" algn="r"/>
            <a:r>
              <a:rPr lang="ru-RU" sz="1600" kern="0" dirty="0"/>
              <a:t>у</a:t>
            </a:r>
            <a:r>
              <a:rPr lang="ru-RU" sz="1600" kern="0" dirty="0" smtClean="0"/>
              <a:t>читель начальных классов</a:t>
            </a:r>
          </a:p>
          <a:p>
            <a:pPr lvl="0" algn="r"/>
            <a:r>
              <a:rPr lang="ru-RU" sz="1600" kern="0" dirty="0" smtClean="0"/>
              <a:t>(</a:t>
            </a:r>
            <a:r>
              <a:rPr lang="ru-RU" sz="1600" kern="0" dirty="0" err="1" smtClean="0"/>
              <a:t>учитель-олигофренопедагог</a:t>
            </a:r>
            <a:r>
              <a:rPr lang="ru-RU" sz="1600" kern="0" dirty="0" smtClean="0"/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592933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Курган, 2012 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\Рабочий стол\Артикуляционная гимнастика\Чашк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28794" y="571480"/>
            <a:ext cx="4443431" cy="5786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Рабочий стол\Артикуляционная гимнастика\Чистим зубки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00232" y="571480"/>
            <a:ext cx="4371993" cy="5786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685800"/>
            <a:ext cx="7366025" cy="731838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Сказка про весёлый Язычок (2).</a:t>
            </a:r>
            <a:endParaRPr lang="ru-RU" sz="3200" dirty="0"/>
          </a:p>
        </p:txBody>
      </p:sp>
      <p:pic>
        <p:nvPicPr>
          <p:cNvPr id="17410" name="Picture 2" descr="C:\Documents and Settings\Admin\Рабочий стол\Артикуляционная гимнастика\Лягушка и слоник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14546" y="1357298"/>
            <a:ext cx="4000528" cy="50434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Admin\Рабочий стол\Артикуляционная гимнастика\Бегемотитк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00232" y="571480"/>
            <a:ext cx="4371993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Admin\Рабочий стол\Артикуляционная гимнастика\Лягушк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00232" y="571480"/>
            <a:ext cx="4371993" cy="5786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Admin\Рабочий стол\Артикуляционная гимнастика\Слон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00232" y="571480"/>
            <a:ext cx="4371993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Admin\Рабочий стол\Артикуляционная гимнастика\Змея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00232" y="571480"/>
            <a:ext cx="4371993" cy="5786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Admin\Рабочий стол\Артикуляционная гимнастика\Лошадк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00232" y="571480"/>
            <a:ext cx="4371993" cy="5786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Admin\Рабочий стол\Артикуляционная гимнастика\Расчёск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00232" y="571480"/>
            <a:ext cx="4371993" cy="5786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Admin\Рабочий стол\Артикуляционная гимнастика\Часики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00232" y="571480"/>
            <a:ext cx="4371993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Сказка про весёлый Язычок (1).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8194" name="Picture 2" descr="C:\Documents and Settings\Admin\Рабочий стол\Артикуляционная гимнастика\Весёлая прогулк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14546" y="1357298"/>
            <a:ext cx="4071966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Admin\Рабочий стол\Артикуляционная гимнастика\Шарики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00232" y="571480"/>
            <a:ext cx="4371993" cy="5786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Сказка про весёлый Язычок (3).</a:t>
            </a:r>
            <a:endParaRPr lang="ru-RU" sz="3200" dirty="0"/>
          </a:p>
        </p:txBody>
      </p:sp>
      <p:pic>
        <p:nvPicPr>
          <p:cNvPr id="26626" name="Picture 2" descr="C:\Documents and Settings\Admin\Рабочий стол\Артикуляционная гимнастика\Парус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14547" y="1285860"/>
            <a:ext cx="4000528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Admin\Рабочий стол\Артикуляционная гимнастика\Маляр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00232" y="571480"/>
            <a:ext cx="4371993" cy="5786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Admin\Рабочий стол\Артикуляционная гимнастика\Гриб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00232" y="642917"/>
            <a:ext cx="4371993" cy="57150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Admin\Рабочий стол\Артикуляционная гимнастика\Дятел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00232" y="571480"/>
            <a:ext cx="4371993" cy="5786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Admin\Рабочий стол\Артикуляционная гимнастика\Комарик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28794" y="571480"/>
            <a:ext cx="4443431" cy="5786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Admin\Рабочий стол\Артикуляционная гимнастика\Гармошк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28794" y="571480"/>
            <a:ext cx="4443431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Admin\Рабочий стол\Артикуляционная гимнастика\Заведи мотор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28794" y="571480"/>
            <a:ext cx="4443431" cy="5786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00042"/>
            <a:ext cx="7086600" cy="731838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Другие упражнения.</a:t>
            </a:r>
            <a:endParaRPr lang="ru-RU" sz="3200" dirty="0"/>
          </a:p>
        </p:txBody>
      </p:sp>
      <p:pic>
        <p:nvPicPr>
          <p:cNvPr id="33795" name="Picture 3" descr="C:\Documents and Settings\Admin\Рабочий стол\Артикуляционная гимнастика\Цветы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1670" y="1142984"/>
            <a:ext cx="4100516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Артикуляционная гимнастика\Киска сердится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28795" y="571480"/>
            <a:ext cx="4429156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Артикуляционная гимнастика\Ёжик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1670" y="571480"/>
            <a:ext cx="4300555" cy="5715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357430"/>
            <a:ext cx="82153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До новых встреч!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Documents and Settings\Admin\Рабочий стол\Артикуляционная гимнастика\Футбол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00232" y="571481"/>
            <a:ext cx="4371993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Артикуляционная гимнастика\Качели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00232" y="571481"/>
            <a:ext cx="4371993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Артикуляционная гимнастика\Индюк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1670" y="571481"/>
            <a:ext cx="4300555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Рабочий стол\Артикуляционная гимнастика\Месим тесто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3108" y="571480"/>
            <a:ext cx="4229117" cy="5715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\Рабочий стол\Артикуляционная гимнастика\Блинчик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00232" y="571481"/>
            <a:ext cx="4371993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\Рабочий стол\Артикуляционная гимнастика\Вкусное варенье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1670" y="571480"/>
            <a:ext cx="4300555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S001159440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1F9DE411C1B38343BE78B0080F632418" ma:contentTypeVersion="8" ma:contentTypeDescription="Create a new document." ma:contentTypeScope="" ma:versionID="626c6bef90203a135dc207a2a19062e9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8e847428e4ac39e33c3ebc557b45afc8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>
  <documentManagement>
    <NumericAssetId xmlns="145c5697-5eb5-440b-b2f1-a8273fb59250" xsi:nil="true"/>
    <AssetType xmlns="145c5697-5eb5-440b-b2f1-a8273fb59250">TP</AssetType>
    <Markets xmlns="145c5697-5eb5-440b-b2f1-a8273fb59250" xsi:nil="true"/>
    <AppVer xmlns="145c5697-5eb5-440b-b2f1-a8273fb59250" xsi:nil="true"/>
    <AuthoringAssetId xmlns="145c5697-5eb5-440b-b2f1-a8273fb59250">TP001159440</AuthoringAssetId>
    <AssetId xmlns="145c5697-5eb5-440b-b2f1-a8273fb59250">TS001159440</AssetId>
  </documentManagement>
</p:properties>
</file>

<file path=customXml/itemProps1.xml><?xml version="1.0" encoding="utf-8"?>
<ds:datastoreItem xmlns:ds="http://schemas.openxmlformats.org/officeDocument/2006/customXml" ds:itemID="{E67534F2-8F15-4154-8CC3-B1AE6AD534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BD19D253-AB70-4DA1-955A-AFED290338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240669-98C0-47E2-9083-009261EC16B5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DE8B9730-52A8-4CA5-B0A2-7CF841DB8456}">
  <ds:schemaRefs>
    <ds:schemaRef ds:uri="http://schemas.microsoft.com/office/2006/metadata/properties"/>
    <ds:schemaRef ds:uri="145c5697-5eb5-440b-b2f1-a8273fb5925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TS001159440</Template>
  <TotalTime>127</TotalTime>
  <Words>50</Words>
  <Application>Microsoft Office PowerPoint</Application>
  <PresentationFormat>Экран (4:3)</PresentationFormat>
  <Paragraphs>16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TS001159440</vt:lpstr>
      <vt:lpstr>  Департамент социальной политики  Муниципальное бюджетное общеобразовательное учреждение «Средняя общеобразовательная школа №10» </vt:lpstr>
      <vt:lpstr>Сказка про весёлый Язычок (1).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Сказка про весёлый Язычок (2).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Сказка про весёлый Язычок (3).</vt:lpstr>
      <vt:lpstr>Слайд 22</vt:lpstr>
      <vt:lpstr>Слайд 23</vt:lpstr>
      <vt:lpstr>Слайд 24</vt:lpstr>
      <vt:lpstr>Слайд 25</vt:lpstr>
      <vt:lpstr>Слайд 26</vt:lpstr>
      <vt:lpstr>Слайд 27</vt:lpstr>
      <vt:lpstr>Другие упражнения.</vt:lpstr>
      <vt:lpstr>Слайд 29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социальной политики  Муниципальное бюджетное общеобразовательное учреждение «Средняя общеобразовательная школа №10» </dc:title>
  <dc:creator>Admin</dc:creator>
  <cp:lastModifiedBy>Admin</cp:lastModifiedBy>
  <cp:revision>14</cp:revision>
  <dcterms:created xsi:type="dcterms:W3CDTF">2012-05-13T10:47:04Z</dcterms:created>
  <dcterms:modified xsi:type="dcterms:W3CDTF">2012-05-13T13:02:47Z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CID">
    <vt:lpwstr>1049</vt:lpwstr>
  </property>
  <property fmtid="{D5CDD505-2E9C-101B-9397-08002B2CF9AE}" pid="3" name="DirectSourceMarket">
    <vt:lpwstr>english</vt:lpwstr>
  </property>
  <property fmtid="{D5CDD505-2E9C-101B-9397-08002B2CF9AE}" pid="4" name="OriginalSourceMarket">
    <vt:lpwstr>english</vt:lpwstr>
  </property>
  <property fmtid="{D5CDD505-2E9C-101B-9397-08002B2CF9AE}" pid="5" name="Markets">
    <vt:lpwstr/>
  </property>
  <property fmtid="{D5CDD505-2E9C-101B-9397-08002B2CF9AE}" pid="6" name="AssetType">
    <vt:lpwstr>TP</vt:lpwstr>
  </property>
  <property fmtid="{D5CDD505-2E9C-101B-9397-08002B2CF9AE}" pid="7" name="TPInstallLocation">
    <vt:lpwstr>{Document Themes}</vt:lpwstr>
  </property>
  <property fmtid="{D5CDD505-2E9C-101B-9397-08002B2CF9AE}" pid="8" name="PrimaryImageGen">
    <vt:lpwstr>1</vt:lpwstr>
  </property>
  <property fmtid="{D5CDD505-2E9C-101B-9397-08002B2CF9AE}" pid="9" name="display_urn:schemas-microsoft-com:office:office#APAuthor">
    <vt:lpwstr>REDMOND\cynvey</vt:lpwstr>
  </property>
  <property fmtid="{D5CDD505-2E9C-101B-9397-08002B2CF9AE}" pid="10" name="APAuthor">
    <vt:lpwstr>241</vt:lpwstr>
  </property>
  <property fmtid="{D5CDD505-2E9C-101B-9397-08002B2CF9AE}" pid="11" name="CHMName">
    <vt:lpwstr/>
  </property>
  <property fmtid="{D5CDD505-2E9C-101B-9397-08002B2CF9AE}" pid="12" name="Milestone">
    <vt:lpwstr>Continuous</vt:lpwstr>
  </property>
  <property fmtid="{D5CDD505-2E9C-101B-9397-08002B2CF9AE}" pid="13" name="TPAppVersion">
    <vt:lpwstr>11</vt:lpwstr>
  </property>
  <property fmtid="{D5CDD505-2E9C-101B-9397-08002B2CF9AE}" pid="14" name="TPCommandLine">
    <vt:lpwstr>{PP} {FilePath}</vt:lpwstr>
  </property>
  <property fmtid="{D5CDD505-2E9C-101B-9397-08002B2CF9AE}" pid="15" name="AssetId">
    <vt:lpwstr>TS001159440</vt:lpwstr>
  </property>
  <property fmtid="{D5CDD505-2E9C-101B-9397-08002B2CF9AE}" pid="16" name="IsSearchable">
    <vt:lpwstr>0</vt:lpwstr>
  </property>
  <property fmtid="{D5CDD505-2E9C-101B-9397-08002B2CF9AE}" pid="17" name="EditorialStatus">
    <vt:lpwstr/>
  </property>
  <property fmtid="{D5CDD505-2E9C-101B-9397-08002B2CF9AE}" pid="18" name="NumericId">
    <vt:lpwstr>-1.00000000000000</vt:lpwstr>
  </property>
  <property fmtid="{D5CDD505-2E9C-101B-9397-08002B2CF9AE}" pid="19" name="PublishTargets">
    <vt:lpwstr>OfficeOnline</vt:lpwstr>
  </property>
  <property fmtid="{D5CDD505-2E9C-101B-9397-08002B2CF9AE}" pid="20" name="TPLaunchHelpLinkType">
    <vt:lpwstr/>
  </property>
  <property fmtid="{D5CDD505-2E9C-101B-9397-08002B2CF9AE}" pid="21" name="TPFriendlyName">
    <vt:lpwstr>{Document Themes}</vt:lpwstr>
  </property>
  <property fmtid="{D5CDD505-2E9C-101B-9397-08002B2CF9AE}" pid="22" name="display_urn:schemas-microsoft-com:office:office#APEditor">
    <vt:lpwstr>REDMOND\v-luannv</vt:lpwstr>
  </property>
  <property fmtid="{D5CDD505-2E9C-101B-9397-08002B2CF9AE}" pid="23" name="APEditor">
    <vt:lpwstr>103</vt:lpwstr>
  </property>
  <property fmtid="{D5CDD505-2E9C-101B-9397-08002B2CF9AE}" pid="24" name="SourceTitle">
    <vt:lpwstr>School books design template</vt:lpwstr>
  </property>
  <property fmtid="{D5CDD505-2E9C-101B-9397-08002B2CF9AE}" pid="25" name="TPApplication">
    <vt:lpwstr>PowerPoint</vt:lpwstr>
  </property>
  <property fmtid="{D5CDD505-2E9C-101B-9397-08002B2CF9AE}" pid="26" name="TPLaunchHelpLink">
    <vt:lpwstr/>
  </property>
  <property fmtid="{D5CDD505-2E9C-101B-9397-08002B2CF9AE}" pid="27" name="OpenTemplate">
    <vt:lpwstr>1</vt:lpwstr>
  </property>
  <property fmtid="{D5CDD505-2E9C-101B-9397-08002B2CF9AE}" pid="28" name="UACurrentWords">
    <vt:lpwstr>0</vt:lpwstr>
  </property>
  <property fmtid="{D5CDD505-2E9C-101B-9397-08002B2CF9AE}" pid="29" name="UALocRecommendation">
    <vt:lpwstr>Localize</vt:lpwstr>
  </property>
  <property fmtid="{D5CDD505-2E9C-101B-9397-08002B2CF9AE}" pid="30" name="UALocComments">
    <vt:lpwstr/>
  </property>
  <property fmtid="{D5CDD505-2E9C-101B-9397-08002B2CF9AE}" pid="31" name="Applications">
    <vt:lpwstr>172;#Office 2000;#-1;#TBD;#-1;#TBD;#-1;#TBD;#-1;#TBD;#-1;#TBD;#-1;#TBD</vt:lpwstr>
  </property>
  <property fmtid="{D5CDD505-2E9C-101B-9397-08002B2CF9AE}" pid="32" name="UANotes">
    <vt:lpwstr>Contains image from Hemera. Uses Hemera photos from CAM site which can only be used on Office Online. These templates cannot be distributed in a CD or in the box with any software application.. SEO Pilot 2008</vt:lpwstr>
  </property>
  <property fmtid="{D5CDD505-2E9C-101B-9397-08002B2CF9AE}" pid="33" name="ContentTypeId">
    <vt:lpwstr>0x0101006025706CF4CD034688BEBAE97A2E701D0202001F9DE411C1B38343BE78B0080F632418</vt:lpwstr>
  </property>
  <property fmtid="{D5CDD505-2E9C-101B-9397-08002B2CF9AE}" pid="34" name="IsDeleted">
    <vt:lpwstr>0</vt:lpwstr>
  </property>
  <property fmtid="{D5CDD505-2E9C-101B-9397-08002B2CF9AE}" pid="35" name="ParentAssetId">
    <vt:lpwstr/>
  </property>
  <property fmtid="{D5CDD505-2E9C-101B-9397-08002B2CF9AE}" pid="36" name="ShowIn">
    <vt:lpwstr>Show everywhere</vt:lpwstr>
  </property>
  <property fmtid="{D5CDD505-2E9C-101B-9397-08002B2CF9AE}" pid="37" name="Content Type">
    <vt:lpwstr>OOFile</vt:lpwstr>
  </property>
  <property fmtid="{D5CDD505-2E9C-101B-9397-08002B2CF9AE}" pid="38" name="AuthoringAssetId">
    <vt:lpwstr>TP001159440</vt:lpwstr>
  </property>
  <property fmtid="{D5CDD505-2E9C-101B-9397-08002B2CF9AE}" pid="39" name="NumericAssetId">
    <vt:lpwstr/>
  </property>
  <property fmtid="{D5CDD505-2E9C-101B-9397-08002B2CF9AE}" pid="40" name="AppVer">
    <vt:lpwstr/>
  </property>
</Properties>
</file>