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34" autoAdjust="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9C02-0A62-4FDA-97E5-21498050D2C9}" type="datetimeFigureOut">
              <a:rPr lang="ru-RU" smtClean="0"/>
              <a:t>21.12.2015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795-24E3-411F-83C8-65709FB72B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84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9C02-0A62-4FDA-97E5-21498050D2C9}" type="datetimeFigureOut">
              <a:rPr lang="ru-RU" smtClean="0"/>
              <a:t>21.12.2015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795-24E3-411F-83C8-65709FB72B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666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9C02-0A62-4FDA-97E5-21498050D2C9}" type="datetimeFigureOut">
              <a:rPr lang="ru-RU" smtClean="0"/>
              <a:t>21.12.2015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795-24E3-411F-83C8-65709FB72B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09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9C02-0A62-4FDA-97E5-21498050D2C9}" type="datetimeFigureOut">
              <a:rPr lang="ru-RU" smtClean="0"/>
              <a:t>21.12.2015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795-24E3-411F-83C8-65709FB72B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680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9C02-0A62-4FDA-97E5-21498050D2C9}" type="datetimeFigureOut">
              <a:rPr lang="ru-RU" smtClean="0"/>
              <a:t>21.12.2015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795-24E3-411F-83C8-65709FB72B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693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9C02-0A62-4FDA-97E5-21498050D2C9}" type="datetimeFigureOut">
              <a:rPr lang="ru-RU" smtClean="0"/>
              <a:t>21.12.2015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795-24E3-411F-83C8-65709FB72B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799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9C02-0A62-4FDA-97E5-21498050D2C9}" type="datetimeFigureOut">
              <a:rPr lang="ru-RU" smtClean="0"/>
              <a:t>21.12.2015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795-24E3-411F-83C8-65709FB72B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91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9C02-0A62-4FDA-97E5-21498050D2C9}" type="datetimeFigureOut">
              <a:rPr lang="ru-RU" smtClean="0"/>
              <a:t>21.12.2015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795-24E3-411F-83C8-65709FB72B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68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9C02-0A62-4FDA-97E5-21498050D2C9}" type="datetimeFigureOut">
              <a:rPr lang="ru-RU" smtClean="0"/>
              <a:t>21.12.2015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795-24E3-411F-83C8-65709FB72B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9C02-0A62-4FDA-97E5-21498050D2C9}" type="datetimeFigureOut">
              <a:rPr lang="ru-RU" smtClean="0"/>
              <a:t>21.12.2015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795-24E3-411F-83C8-65709FB72B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88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9C02-0A62-4FDA-97E5-21498050D2C9}" type="datetimeFigureOut">
              <a:rPr lang="ru-RU" smtClean="0"/>
              <a:t>21.12.2015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795-24E3-411F-83C8-65709FB72B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244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E9C02-0A62-4FDA-97E5-21498050D2C9}" type="datetimeFigureOut">
              <a:rPr lang="ru-RU" smtClean="0"/>
              <a:t>21.12.2015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BA795-24E3-411F-83C8-65709FB72BB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76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Мамы сделали цветы – небывалой красоты!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21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980728"/>
            <a:ext cx="7084968" cy="5313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0223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908720"/>
            <a:ext cx="6982296" cy="54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5961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908720"/>
            <a:ext cx="6696744" cy="5418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3975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908721"/>
            <a:ext cx="6624736" cy="5236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4362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980728"/>
            <a:ext cx="5904656" cy="54642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8429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836712"/>
            <a:ext cx="6048672" cy="5418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2602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692696"/>
            <a:ext cx="5688632" cy="5619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4065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692696"/>
            <a:ext cx="6671852" cy="56886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5036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548680"/>
            <a:ext cx="6912768" cy="5904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6997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548680"/>
            <a:ext cx="6552728" cy="5976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539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980728"/>
            <a:ext cx="6363499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2872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836712"/>
            <a:ext cx="7261559" cy="52565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552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836712"/>
            <a:ext cx="7200801" cy="52976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6045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548680"/>
            <a:ext cx="7416824" cy="58225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5852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7" y="703772"/>
            <a:ext cx="7200801" cy="56775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1648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548680"/>
            <a:ext cx="6048672" cy="6120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1608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5" y="476672"/>
            <a:ext cx="7560840" cy="6192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6286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836712"/>
            <a:ext cx="6264696" cy="56494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8176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548680"/>
            <a:ext cx="6480720" cy="60486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9369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20688"/>
            <a:ext cx="5976664" cy="5832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557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476" y="1052736"/>
            <a:ext cx="6560747" cy="52007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9908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836712"/>
            <a:ext cx="6768752" cy="5377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6015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980728"/>
            <a:ext cx="6408712" cy="54055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562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980728"/>
            <a:ext cx="6528725" cy="489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436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980728"/>
            <a:ext cx="7104789" cy="5328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7390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908720"/>
            <a:ext cx="6841841" cy="5040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762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980728"/>
            <a:ext cx="6336704" cy="52112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39260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</Words>
  <Application>Microsoft Office PowerPoint</Application>
  <PresentationFormat>Экран (4:3)</PresentationFormat>
  <Paragraphs>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Мамы сделали цветы – небывалой красоты!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Цветы- цветы</dc:title>
  <dc:creator>Автушко Марина</dc:creator>
  <cp:lastModifiedBy>Автушко Марина</cp:lastModifiedBy>
  <cp:revision>11</cp:revision>
  <dcterms:created xsi:type="dcterms:W3CDTF">2015-12-19T06:51:14Z</dcterms:created>
  <dcterms:modified xsi:type="dcterms:W3CDTF">2015-12-21T06:15:35Z</dcterms:modified>
</cp:coreProperties>
</file>