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9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Поделки из соленого теста</a:t>
            </a:r>
            <a:endParaRPr lang="ru-RU" sz="9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905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1270217"/>
            <a:ext cx="3291830" cy="438910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932" y="1270217"/>
            <a:ext cx="3384376" cy="230279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6713" y="3573016"/>
            <a:ext cx="3377596" cy="20863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43608" y="620688"/>
            <a:ext cx="6480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Новогодние поделки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103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Животные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105" y="3356992"/>
            <a:ext cx="3179847" cy="23848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32" y="3356991"/>
            <a:ext cx="3312368" cy="235262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1196750"/>
            <a:ext cx="2880320" cy="216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9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" y="260648"/>
            <a:ext cx="8229600" cy="114300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Матрешки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2204864"/>
            <a:ext cx="3672408" cy="286231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2195482"/>
            <a:ext cx="3456384" cy="28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47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Уточки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9712" y="1556792"/>
            <a:ext cx="5177548" cy="3883161"/>
          </a:xfrm>
        </p:spPr>
      </p:pic>
    </p:spTree>
    <p:extLst>
      <p:ext uri="{BB962C8B-B14F-4D97-AF65-F5344CB8AC3E}">
        <p14:creationId xmlns:p14="http://schemas.microsoft.com/office/powerpoint/2010/main" val="360028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Сердечки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1340768"/>
            <a:ext cx="6192688" cy="4315212"/>
          </a:xfrm>
        </p:spPr>
      </p:pic>
    </p:spTree>
    <p:extLst>
      <p:ext uri="{BB962C8B-B14F-4D97-AF65-F5344CB8AC3E}">
        <p14:creationId xmlns:p14="http://schemas.microsoft.com/office/powerpoint/2010/main" val="1464647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044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Поделки из соленого теста</vt:lpstr>
      <vt:lpstr>Презентация PowerPoint</vt:lpstr>
      <vt:lpstr>Животные</vt:lpstr>
      <vt:lpstr>Матрешки</vt:lpstr>
      <vt:lpstr>Уточки</vt:lpstr>
      <vt:lpstr>Сердечки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Поделки из соленого теста</dc:title>
  <dc:creator>Автушко Марина</dc:creator>
  <cp:lastModifiedBy>Автушко Марина</cp:lastModifiedBy>
  <cp:revision>1</cp:revision>
  <dcterms:created xsi:type="dcterms:W3CDTF">2015-12-22T01:59:49Z</dcterms:created>
  <dcterms:modified xsi:type="dcterms:W3CDTF">2015-12-22T02:08:51Z</dcterms:modified>
</cp:coreProperties>
</file>