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68" r:id="rId14"/>
    <p:sldId id="269" r:id="rId15"/>
    <p:sldId id="274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B87F33-14F5-498A-AB71-79DF6AB87388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2662C3-19B5-4F50-A72C-E63A556C96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Вторая группа раннего возраста МБДОУ «Золотая рыбка» №30 г. Туапсе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Минаева Анна Александровна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воспитатель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209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686800" cy="52565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6.Развитие продуктивной деятельности</a:t>
            </a:r>
          </a:p>
          <a:p>
            <a:pPr marL="0" indent="0">
              <a:buNone/>
            </a:pPr>
            <a:r>
              <a:rPr lang="ru-RU" dirty="0" smtClean="0"/>
              <a:t>Рисование, лепка и конструирование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4104456" cy="5040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547" y="2132856"/>
            <a:ext cx="5832648" cy="45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844824"/>
            <a:ext cx="6588224" cy="432048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589148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7.Подвижные игры</a:t>
            </a:r>
          </a:p>
          <a:p>
            <a:pPr marL="0" indent="0">
              <a:buNone/>
            </a:pPr>
            <a:r>
              <a:rPr lang="ru-RU" sz="2800" dirty="0" smtClean="0"/>
              <a:t>Формировать умения свободно и не принужденно пользоваться движениями своих рук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4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8.Народные игры с ладошками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268760"/>
            <a:ext cx="4788024" cy="5373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52736"/>
            <a:ext cx="406794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86800" cy="36030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-развивать мелкую моторику пальцев и рук</a:t>
            </a:r>
          </a:p>
          <a:p>
            <a:pPr marL="0" indent="0">
              <a:buNone/>
            </a:pPr>
            <a:r>
              <a:rPr lang="ru-RU" dirty="0" smtClean="0"/>
              <a:t>-развивать связную речь</a:t>
            </a:r>
          </a:p>
          <a:p>
            <a:pPr marL="0" indent="0">
              <a:buNone/>
            </a:pPr>
            <a:r>
              <a:rPr lang="ru-RU" dirty="0" smtClean="0"/>
              <a:t>-развивать память и внимание</a:t>
            </a:r>
          </a:p>
          <a:p>
            <a:pPr marL="0" indent="0">
              <a:buNone/>
            </a:pPr>
            <a:r>
              <a:rPr lang="ru-RU" dirty="0" smtClean="0"/>
              <a:t>-закрепление игр в ладошки</a:t>
            </a:r>
          </a:p>
          <a:p>
            <a:pPr marL="0" indent="0">
              <a:buNone/>
            </a:pPr>
            <a:r>
              <a:rPr lang="ru-RU" dirty="0" smtClean="0"/>
              <a:t>-формировать желание познавать мир через цвет, длину, форму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2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-Совместное создание предметно-развивающей среды</a:t>
            </a:r>
          </a:p>
          <a:p>
            <a:pPr marL="0" indent="0">
              <a:buNone/>
            </a:pPr>
            <a:r>
              <a:rPr lang="ru-RU" dirty="0" smtClean="0"/>
              <a:t>-консультация для родителей «движение пальцев - связь с речевой функцией»</a:t>
            </a:r>
          </a:p>
          <a:p>
            <a:pPr marL="0" indent="0">
              <a:buNone/>
            </a:pPr>
            <a:r>
              <a:rPr lang="ru-RU" dirty="0" smtClean="0"/>
              <a:t>-домашний театр, как дети играют дома «пальчики на отдыхе»</a:t>
            </a:r>
          </a:p>
          <a:p>
            <a:pPr marL="0" indent="0">
              <a:buNone/>
            </a:pPr>
            <a:r>
              <a:rPr lang="ru-RU" b="1" dirty="0" smtClean="0"/>
              <a:t>Создать в семье благоприятные условия для развития речи ребенка, учитывая опыт детей, приобретенный в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33273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420888"/>
            <a:ext cx="5746584" cy="4429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6" y="116632"/>
            <a:ext cx="518837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68450" y="2108359"/>
          <a:ext cx="6159500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9055"/>
                <a:gridCol w="899795"/>
                <a:gridCol w="990600"/>
                <a:gridCol w="899795"/>
                <a:gridCol w="810260"/>
                <a:gridCol w="989965"/>
                <a:gridCol w="24003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 начало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 конце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 начало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 конце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Созонов Слава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14.05. 2011г.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45 %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21 %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хороший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Кулясова Яна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31.01. 2011г.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59 %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75 %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Ибрагинов Рустам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10. 12.2010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77 %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хороший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Яковенко Вика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17. 03. 2011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75 %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77 %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89 %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отличный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Абрамцов Янислав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14.01.2011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73 %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85 %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73%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93 %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отличный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Зинаков Максим 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04.09 2010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53 %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67 %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43 %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68450" y="210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55096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/>
              <a:t>Кропотливая </a:t>
            </a:r>
            <a:r>
              <a:rPr lang="ru-RU" sz="3400" b="1" dirty="0"/>
              <a:t>работа, терпеливое отношение, ободрение и помощь  родителей помогли мне добиться хороших </a:t>
            </a:r>
            <a:r>
              <a:rPr lang="ru-RU" sz="3400" b="1" dirty="0" smtClean="0"/>
              <a:t>результатов. </a:t>
            </a:r>
            <a:r>
              <a:rPr lang="ru-RU" sz="3400" b="1" dirty="0"/>
              <a:t>Эти результаты дали положительную динамику. Привели в гармоничное отношение тело и речевую активность детей.</a:t>
            </a:r>
          </a:p>
          <a:p>
            <a:pPr marL="0" indent="0">
              <a:buNone/>
            </a:pPr>
            <a:r>
              <a:rPr lang="ru-RU" sz="3400" b="1" dirty="0"/>
              <a:t>В результате проделанной работы я пришла к заключению, что целенаправленная и систематическая работа по развитию мелкой моторики рук у детей раннего возраста во взаимодействии с родителями способствует формированию интеллектуальных способностей, сохранению физического и психологического здоровья ребенка.</a:t>
            </a:r>
          </a:p>
          <a:p>
            <a:pPr marL="0" indent="0">
              <a:buNone/>
            </a:pPr>
            <a:r>
              <a:rPr lang="ru-RU" sz="3400" b="1" dirty="0"/>
              <a:t> </a:t>
            </a:r>
          </a:p>
          <a:p>
            <a:pPr marL="0" indent="0">
              <a:buNone/>
            </a:pPr>
            <a:r>
              <a:rPr lang="ru-RU" sz="3400" b="1" dirty="0"/>
              <a:t>В заключении, хотелось отметить.</a:t>
            </a:r>
          </a:p>
          <a:p>
            <a:pPr marL="0" indent="0">
              <a:buNone/>
            </a:pPr>
            <a:r>
              <a:rPr lang="ru-RU" sz="3400" b="1" dirty="0"/>
              <a:t>Не следует забывать, что в быту человеку ежеминутно требуется совершать какие-нибудь действия мелкой моторики : застегивание пуговиц, манипулирование мелкими предметами, письмо, рисование, вязание и т. д. поэтому от развития моторики зависит качество жизни нашего будущего поколения.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99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Литература и источники:</a:t>
            </a:r>
          </a:p>
          <a:p>
            <a:pPr marL="0" indent="0">
              <a:buNone/>
            </a:pPr>
            <a:r>
              <a:rPr lang="ru-RU" dirty="0" smtClean="0"/>
              <a:t>Чернова Е.И.</a:t>
            </a:r>
          </a:p>
          <a:p>
            <a:pPr marL="0" indent="0">
              <a:buNone/>
            </a:pPr>
            <a:r>
              <a:rPr lang="ru-RU" dirty="0" err="1" smtClean="0"/>
              <a:t>Янушко</a:t>
            </a:r>
            <a:r>
              <a:rPr lang="ru-RU" dirty="0" smtClean="0"/>
              <a:t> Е.А.</a:t>
            </a:r>
          </a:p>
          <a:p>
            <a:pPr marL="0" indent="0">
              <a:buNone/>
            </a:pPr>
            <a:r>
              <a:rPr lang="ru-RU" dirty="0" smtClean="0"/>
              <a:t>Кольцова М.М.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2762"/>
            <a:ext cx="2756024" cy="405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89040"/>
            <a:ext cx="2377033" cy="2980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57" y="3356992"/>
            <a:ext cx="2377430" cy="34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Проект «Пальчики-братишки»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Коммуникация</a:t>
            </a:r>
          </a:p>
          <a:p>
            <a:r>
              <a:rPr lang="ru-RU" sz="2800" dirty="0" smtClean="0"/>
              <a:t>Среднесрочный фронтальный групповой исследовательский проект направленный на развитие мелкой моторики</a:t>
            </a:r>
          </a:p>
          <a:p>
            <a:r>
              <a:rPr lang="ru-RU" sz="2800" dirty="0" smtClean="0"/>
              <a:t>Речевое развитие детей раннего возраста</a:t>
            </a:r>
          </a:p>
          <a:p>
            <a:r>
              <a:rPr lang="ru-RU" sz="2800" dirty="0" smtClean="0"/>
              <a:t>Формирование речевой деятельности детей раннего возраста через развитие мелкой моторики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63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i="1" u="sng" dirty="0" smtClean="0"/>
              <a:t>Образовательные</a:t>
            </a:r>
          </a:p>
          <a:p>
            <a:pPr>
              <a:buFontTx/>
              <a:buChar char="-"/>
            </a:pPr>
            <a:r>
              <a:rPr lang="ru-RU" sz="2400" dirty="0"/>
              <a:t>о</a:t>
            </a:r>
            <a:r>
              <a:rPr lang="ru-RU" sz="2400" dirty="0" smtClean="0"/>
              <a:t>богащать словарный запас</a:t>
            </a:r>
          </a:p>
          <a:p>
            <a:pPr>
              <a:buFontTx/>
              <a:buChar char="-"/>
            </a:pPr>
            <a:r>
              <a:rPr lang="ru-RU" sz="2400" dirty="0"/>
              <a:t>р</a:t>
            </a:r>
            <a:r>
              <a:rPr lang="ru-RU" sz="2400" dirty="0" smtClean="0"/>
              <a:t>азвить память и связную речь</a:t>
            </a:r>
          </a:p>
          <a:p>
            <a:pPr marL="0" indent="0">
              <a:buNone/>
            </a:pPr>
            <a:r>
              <a:rPr lang="ru-RU" sz="2400" i="1" u="sng" dirty="0" smtClean="0"/>
              <a:t>Развивающие</a:t>
            </a:r>
          </a:p>
          <a:p>
            <a:pPr>
              <a:buFontTx/>
              <a:buChar char="-"/>
            </a:pPr>
            <a:r>
              <a:rPr lang="ru-RU" sz="2400" dirty="0"/>
              <a:t>ф</a:t>
            </a:r>
            <a:r>
              <a:rPr lang="ru-RU" sz="2400" dirty="0" smtClean="0"/>
              <a:t>ормировать координацию движений пальцев и кистей рук</a:t>
            </a:r>
          </a:p>
          <a:p>
            <a:pPr>
              <a:buFontTx/>
              <a:buChar char="-"/>
            </a:pPr>
            <a:r>
              <a:rPr lang="ru-RU" sz="2400" dirty="0"/>
              <a:t>т</a:t>
            </a:r>
            <a:r>
              <a:rPr lang="ru-RU" sz="2400" dirty="0" smtClean="0"/>
              <a:t>ренировать тонкие движения пальцев рук</a:t>
            </a:r>
            <a:endParaRPr lang="ru-RU" sz="2400" i="1" u="sng" dirty="0" smtClean="0"/>
          </a:p>
          <a:p>
            <a:pPr marL="0" indent="0">
              <a:buNone/>
            </a:pPr>
            <a:r>
              <a:rPr lang="ru-RU" sz="2400" dirty="0" smtClean="0"/>
              <a:t>-    развивать навыки ручной умелости</a:t>
            </a:r>
          </a:p>
          <a:p>
            <a:pPr marL="0" indent="0">
              <a:buNone/>
            </a:pPr>
            <a:r>
              <a:rPr lang="ru-RU" sz="2400" i="1" u="sng" dirty="0" smtClean="0"/>
              <a:t>Воспитательные</a:t>
            </a:r>
          </a:p>
          <a:p>
            <a:pPr marL="0" indent="0">
              <a:buNone/>
            </a:pPr>
            <a:r>
              <a:rPr lang="ru-RU" sz="2400" dirty="0" smtClean="0"/>
              <a:t>-   стимулировать зрительное и слуховое восприятие</a:t>
            </a:r>
          </a:p>
          <a:p>
            <a:pPr marL="0" indent="0">
              <a:buNone/>
            </a:pPr>
            <a:r>
              <a:rPr lang="ru-RU" sz="2400" dirty="0" smtClean="0"/>
              <a:t>-   формировать эмоциональное развитие детей</a:t>
            </a:r>
          </a:p>
          <a:p>
            <a:pPr marL="0" indent="0">
              <a:buNone/>
            </a:pPr>
            <a:r>
              <a:rPr lang="ru-RU" sz="2400" dirty="0" smtClean="0"/>
              <a:t>-   формирование и стимуляция мотивационного отношения родителей к работе с их детьми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06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Пальчиковая гимнастика с использованием стихов, песен и </a:t>
            </a:r>
            <a:r>
              <a:rPr lang="ru-RU" sz="2400" dirty="0" err="1" smtClean="0"/>
              <a:t>потешек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725144"/>
            <a:ext cx="5125569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20888"/>
            <a:ext cx="439248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060848"/>
            <a:ext cx="3481011" cy="428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3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5985"/>
            <a:ext cx="442798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" b="1515"/>
          <a:stretch>
            <a:fillRect/>
          </a:stretch>
        </p:blipFill>
        <p:spPr>
          <a:xfrm>
            <a:off x="4139952" y="188640"/>
            <a:ext cx="4813176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4653136"/>
            <a:ext cx="5867400" cy="768350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/>
              <a:t>2. Игры с песком и водой</a:t>
            </a:r>
          </a:p>
          <a:p>
            <a:r>
              <a:rPr lang="ru-RU" sz="2400" b="1" dirty="0" smtClean="0"/>
              <a:t>Формирование навыков песковой деятельности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088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Ниткотерапия</a:t>
            </a:r>
            <a:r>
              <a:rPr lang="ru-RU" dirty="0" smtClean="0"/>
              <a:t> и  работа с бумагой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60"/>
            <a:ext cx="3168352" cy="5256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016224"/>
            <a:ext cx="45720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1"/>
            <a:ext cx="8686800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 Пальчиковый театр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708920"/>
            <a:ext cx="4716016" cy="4026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475252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2634">
            <a:off x="385835" y="251270"/>
            <a:ext cx="4381268" cy="49685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903">
            <a:off x="4204173" y="1796526"/>
            <a:ext cx="453483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5  Легкий массаж с растиранием пальчиком и </a:t>
            </a:r>
            <a:r>
              <a:rPr lang="ru-RU" dirty="0" err="1" smtClean="0"/>
              <a:t>массажёром</a:t>
            </a:r>
            <a:r>
              <a:rPr lang="ru-RU" dirty="0" smtClean="0"/>
              <a:t> для рук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85" y="3235288"/>
            <a:ext cx="4572000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908720"/>
            <a:ext cx="4716016" cy="4968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66" y="1384302"/>
            <a:ext cx="5004048" cy="34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</TotalTime>
  <Words>431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Минаева Анна Александровна воспитатель</vt:lpstr>
      <vt:lpstr>Проект «Пальчики-братишки»</vt:lpstr>
      <vt:lpstr>Задачи проекта</vt:lpstr>
      <vt:lpstr>Реализация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Предполагаемый результат</vt:lpstr>
      <vt:lpstr>Работа с родителями</vt:lpstr>
      <vt:lpstr>Презентация PowerPoint</vt:lpstr>
      <vt:lpstr>диагностика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Минаева Анна Александровна воспитатель</dc:title>
  <dc:creator>Виталий</dc:creator>
  <cp:lastModifiedBy>Виталий</cp:lastModifiedBy>
  <cp:revision>15</cp:revision>
  <dcterms:created xsi:type="dcterms:W3CDTF">2013-05-26T09:19:45Z</dcterms:created>
  <dcterms:modified xsi:type="dcterms:W3CDTF">2013-07-24T14:33:13Z</dcterms:modified>
</cp:coreProperties>
</file>