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1" r:id="rId4"/>
    <p:sldId id="264" r:id="rId5"/>
    <p:sldId id="265" r:id="rId6"/>
    <p:sldId id="275" r:id="rId7"/>
    <p:sldId id="271" r:id="rId8"/>
    <p:sldId id="270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72" autoAdjust="0"/>
    <p:restoredTop sz="94640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4B0AA-6B5E-4602-AF14-C09F4FF15311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7EFBF-D0BE-46D2-8813-9401ACB91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25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8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53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18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24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1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10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9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91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3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89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38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272E8-E8E0-4174-A8C5-44ACE4BC4023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35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Дизайн-проект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«Сказочный   город»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556792"/>
            <a:ext cx="6440760" cy="86409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Бумажная пластика</a:t>
            </a:r>
            <a:endParaRPr lang="ru-RU" sz="44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2564904"/>
            <a:ext cx="603461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1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5"/>
    </mc:Choice>
    <mc:Fallback xmlns="">
      <p:transition spd="slow" advTm="455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79208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97666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Создать условия для развития творческой активности и самостоятельности;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Привлечь внимание к зданиям нашего города;</a:t>
            </a:r>
          </a:p>
          <a:p>
            <a:pPr algn="ctr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Показать развитие архитектуры.</a:t>
            </a:r>
          </a:p>
          <a:p>
            <a:pPr marL="0" indent="0" algn="ctr">
              <a:buNone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</a:p>
          <a:p>
            <a:pPr marL="0" indent="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Придумать и «построить»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дома;   </a:t>
            </a:r>
          </a:p>
          <a:p>
            <a:pPr marL="0" indent="0" algn="ctr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Спроектировать   СКАЗОЧНЫЙ   ГОРОД</a:t>
            </a:r>
          </a:p>
          <a:p>
            <a:pPr marL="0" indent="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Прогнозируемые результаты</a:t>
            </a:r>
          </a:p>
          <a:p>
            <a:pPr marL="0" indent="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                             Теоретическая </a:t>
            </a:r>
            <a:r>
              <a:rPr lang="ru-RU" sz="3400" b="1" i="1" dirty="0">
                <a:latin typeface="Times New Roman" pitchFamily="18" charset="0"/>
                <a:cs typeface="Times New Roman" pitchFamily="18" charset="0"/>
              </a:rPr>
              <a:t>подготовка. 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 Ребята </a:t>
            </a:r>
            <a:r>
              <a:rPr lang="ru-RU" sz="3400" b="1" i="1" dirty="0">
                <a:latin typeface="Times New Roman" pitchFamily="18" charset="0"/>
                <a:cs typeface="Times New Roman" pitchFamily="18" charset="0"/>
              </a:rPr>
              <a:t>должны знать: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правила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техники безопасности;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название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вида деятельности, которым они занимаются;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название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используемых инструментов: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знать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специальные обозначения для работы со схемами.</a:t>
            </a:r>
          </a:p>
          <a:p>
            <a:pPr marL="0" indent="0" algn="just">
              <a:buNone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                          Практическая </a:t>
            </a:r>
            <a:r>
              <a:rPr lang="ru-RU" sz="3400" b="1" i="1" dirty="0">
                <a:latin typeface="Times New Roman" pitchFamily="18" charset="0"/>
                <a:cs typeface="Times New Roman" pitchFamily="18" charset="0"/>
              </a:rPr>
              <a:t>подготовка. 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  Ребята </a:t>
            </a:r>
            <a:r>
              <a:rPr lang="ru-RU" sz="3400" b="1" i="1" dirty="0">
                <a:latin typeface="Times New Roman" pitchFamily="18" charset="0"/>
                <a:cs typeface="Times New Roman" pitchFamily="18" charset="0"/>
              </a:rPr>
              <a:t>должны уметь: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пользоваться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инструментом для ручного труда;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владеть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основными приёмами складывания бумаги;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организовать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своё рабочее место;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соблюдать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правила техники безопасности;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пользоваться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образцами.</a:t>
            </a:r>
          </a:p>
          <a:p>
            <a:pPr marL="0" indent="0" algn="ctr">
              <a:buNone/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3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Основные задачи  Дизайн-проекта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познавательные способности;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творческое воображение, мышление и изобретательность;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Принимать мнения, советы других и отстаивать свою точку зрения в решении возникшей проблемы;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Позитивно оценивать себя и творчество товарищей.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latin typeface="Times New Roman"/>
                <a:ea typeface="Times New Roman"/>
              </a:rPr>
              <a:t> </a:t>
            </a:r>
            <a:r>
              <a:rPr lang="ru-RU" sz="2400" b="1" i="1" dirty="0" smtClean="0">
                <a:latin typeface="Times New Roman"/>
                <a:ea typeface="Times New Roman"/>
              </a:rPr>
              <a:t>                                  Задачи  </a:t>
            </a:r>
            <a:r>
              <a:rPr lang="ru-RU" sz="2400" b="1" i="1" dirty="0">
                <a:latin typeface="Times New Roman"/>
                <a:ea typeface="Times New Roman"/>
              </a:rPr>
              <a:t>занятия:</a:t>
            </a:r>
          </a:p>
          <a:p>
            <a:endParaRPr lang="ru-RU" sz="1800" b="1" i="1" dirty="0">
              <a:latin typeface="Times New Roman"/>
              <a:ea typeface="Times New Roman"/>
            </a:endParaRPr>
          </a:p>
          <a:p>
            <a:r>
              <a:rPr lang="ru-RU" sz="1800" dirty="0">
                <a:latin typeface="Times New Roman"/>
                <a:ea typeface="Times New Roman"/>
              </a:rPr>
              <a:t>Совершенствование техники вырезания и прорезывания ножницами без разметки - «на глаз»;</a:t>
            </a:r>
          </a:p>
          <a:p>
            <a:r>
              <a:rPr lang="ru-RU" sz="1800" dirty="0">
                <a:latin typeface="Times New Roman"/>
                <a:ea typeface="Times New Roman"/>
              </a:rPr>
              <a:t>Развитие интеллектуальных способностей: восприятия, мышления, памяти, внимания, изобретательности;</a:t>
            </a:r>
          </a:p>
          <a:p>
            <a:r>
              <a:rPr lang="ru-RU" sz="1800" dirty="0">
                <a:latin typeface="Times New Roman"/>
                <a:ea typeface="Times New Roman"/>
              </a:rPr>
              <a:t>Формирование  композиционных умений – ритмичное размещение созданных макетов на приготовленном поле;</a:t>
            </a:r>
          </a:p>
          <a:p>
            <a:r>
              <a:rPr lang="ru-RU" sz="1800" dirty="0">
                <a:latin typeface="Times New Roman"/>
                <a:ea typeface="Times New Roman"/>
              </a:rPr>
              <a:t>Развитие мелкой моторики рук.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Деревенские дома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059668"/>
            <a:ext cx="4038600" cy="2297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3869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8050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Городские дома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764704"/>
            <a:ext cx="3360373" cy="25202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764704"/>
            <a:ext cx="3384376" cy="2538282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3456384" cy="3133623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3501007"/>
            <a:ext cx="3603589" cy="313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Дома городские  большие и важные:    многооконные, многоэтажные….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0" y="855099"/>
            <a:ext cx="3527879" cy="264590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20"/>
            <a:ext cx="2881959" cy="2520279"/>
          </a:xfrm>
        </p:spPr>
      </p:pic>
      <p:sp>
        <p:nvSpPr>
          <p:cNvPr id="4" name="Прямоугольник 3"/>
          <p:cNvSpPr/>
          <p:nvPr/>
        </p:nvSpPr>
        <p:spPr>
          <a:xfrm>
            <a:off x="1259632" y="3573016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Есть в новостройках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дома-близнецы</a:t>
            </a:r>
            <a:r>
              <a:rPr lang="ru-RU" dirty="0"/>
              <a:t>…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50190"/>
            <a:ext cx="3178696" cy="2384022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238749"/>
            <a:ext cx="3607370" cy="240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В старых районах увидишь дворцы…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0161"/>
            <a:ext cx="4038600" cy="3026040"/>
          </a:xfrm>
        </p:spPr>
      </p:pic>
    </p:spTree>
    <p:extLst>
      <p:ext uri="{BB962C8B-B14F-4D97-AF65-F5344CB8AC3E}">
        <p14:creationId xmlns:p14="http://schemas.microsoft.com/office/powerpoint/2010/main" val="21782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Зданья театров, музеев, соборов…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9944"/>
            <a:ext cx="2664296" cy="3231168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20688"/>
            <a:ext cx="3240360" cy="2430270"/>
          </a:xfrm>
        </p:spPr>
      </p:pic>
      <p:sp>
        <p:nvSpPr>
          <p:cNvPr id="2" name="Прямоугольник 1"/>
          <p:cNvSpPr/>
          <p:nvPr/>
        </p:nvSpPr>
        <p:spPr>
          <a:xfrm>
            <a:off x="2915816" y="3165282"/>
            <a:ext cx="3571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Просто жилые, приятные взору….</a:t>
            </a:r>
            <a:endParaRPr lang="ru-RU" dirty="0"/>
          </a:p>
        </p:txBody>
      </p:sp>
      <p:pic>
        <p:nvPicPr>
          <p:cNvPr id="6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36" y="3528679"/>
            <a:ext cx="2838364" cy="3076245"/>
          </a:xfrm>
          <a:prstGeom prst="rect">
            <a:avLst/>
          </a:prstGeom>
        </p:spPr>
      </p:pic>
      <p:pic>
        <p:nvPicPr>
          <p:cNvPr id="8" name="Объект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944482"/>
            <a:ext cx="3583821" cy="268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2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4219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Освоение способов складывания бумаги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предыдущем занятии по конструированию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3" y="980728"/>
            <a:ext cx="3552395" cy="266429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418" y="980728"/>
            <a:ext cx="3552395" cy="2664296"/>
          </a:xfr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843046"/>
            <a:ext cx="3552395" cy="2664296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43046"/>
            <a:ext cx="36004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246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Дизайн-проект «Сказочный   город» </vt:lpstr>
      <vt:lpstr>Цель проекта</vt:lpstr>
      <vt:lpstr>Планирование</vt:lpstr>
      <vt:lpstr>Деревенские дома</vt:lpstr>
      <vt:lpstr>Городские дома</vt:lpstr>
      <vt:lpstr>…Дома городские  большие и важные:    многооконные, многоэтажные….</vt:lpstr>
      <vt:lpstr>        В старых районах увидишь дворцы…</vt:lpstr>
      <vt:lpstr>          Зданья театров, музеев, соборов…</vt:lpstr>
      <vt:lpstr>Освоение способов складывания бумаги  на предыдущем занятии по конструированию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  «Необычный  белый  город»</dc:title>
  <dc:creator>Елена</dc:creator>
  <cp:lastModifiedBy>hp</cp:lastModifiedBy>
  <cp:revision>160</cp:revision>
  <dcterms:created xsi:type="dcterms:W3CDTF">2012-06-02T06:31:04Z</dcterms:created>
  <dcterms:modified xsi:type="dcterms:W3CDTF">2015-12-22T13:23:31Z</dcterms:modified>
</cp:coreProperties>
</file>