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8" r:id="rId2"/>
    <p:sldId id="257" r:id="rId3"/>
    <p:sldId id="281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3504476-A2DA-4F12-BCF5-B9A19F81980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CE1D5DB-2F4E-4A01-A7F3-884276A36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4476-A2DA-4F12-BCF5-B9A19F81980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D5DB-2F4E-4A01-A7F3-884276A36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4476-A2DA-4F12-BCF5-B9A19F81980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D5DB-2F4E-4A01-A7F3-884276A36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4476-A2DA-4F12-BCF5-B9A19F81980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D5DB-2F4E-4A01-A7F3-884276A36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4476-A2DA-4F12-BCF5-B9A19F81980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D5DB-2F4E-4A01-A7F3-884276A36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4476-A2DA-4F12-BCF5-B9A19F81980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D5DB-2F4E-4A01-A7F3-884276A36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4476-A2DA-4F12-BCF5-B9A19F81980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D5DB-2F4E-4A01-A7F3-884276A36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4476-A2DA-4F12-BCF5-B9A19F81980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D5DB-2F4E-4A01-A7F3-884276A36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4476-A2DA-4F12-BCF5-B9A19F81980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D5DB-2F4E-4A01-A7F3-884276A36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4476-A2DA-4F12-BCF5-B9A19F81980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D5DB-2F4E-4A01-A7F3-884276A36FE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9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2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04476-A2DA-4F12-BCF5-B9A19F81980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E1D5DB-2F4E-4A01-A7F3-884276A36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3504476-A2DA-4F12-BCF5-B9A19F819808}" type="datetimeFigureOut">
              <a:rPr lang="ru-RU" smtClean="0"/>
              <a:pPr/>
              <a:t>18.11.2015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CE1D5DB-2F4E-4A01-A7F3-884276A36FE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История Средних веков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492" y="2323652"/>
            <a:ext cx="7848988" cy="350897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Возникновение и распад империи Карла Великого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ТЕСТ (задание на дом)</a:t>
            </a:r>
          </a:p>
          <a:p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070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Двухвариантный тест</a:t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«да» или «нет»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492" y="1928802"/>
            <a:ext cx="7171846" cy="390382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Основатель династии Каролингов – король Карл Великий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Слово «король» произошло от латинской формы имени Карл, в честь Карла Великого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Карл Великий расширил свои владения путем присоединения Италии, Испании, Британии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Война с саксами была самой длительной и тяжелой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Карл Великий вынуждал саксов принимать христианскую веру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Карл Великий купил у папы римского титул императора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Карл Великий собирал знатных франков на совет и издавал указы с их согласия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Основатель династии Каролингов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Пипин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Короткий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При Карле Великом основную часть войска стали составлять крестьяне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Титул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императора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Карл Великий получил в 850 году.</a:t>
            </a:r>
          </a:p>
          <a:p>
            <a:pPr marL="6858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642918"/>
            <a:ext cx="7024744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Двухвариантный тест</a:t>
            </a:r>
            <a:b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ответьте «да» или «нет»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3568" y="1928802"/>
            <a:ext cx="7920880" cy="3903827"/>
          </a:xfrm>
        </p:spPr>
        <p:txBody>
          <a:bodyPr>
            <a:normAutofit fontScale="92500" lnSpcReduction="20000"/>
          </a:bodyPr>
          <a:lstStyle/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Основатель династии Каролингов – король Карл Великий(нет)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Слово «король» произошло от латинской формы имени Карл, в честь Карла Великого (да)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Карл Великий расширил свои владения путем присоединения Италии, Испании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Британии (нет)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Война с саксами была самой длительной и тяжелой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(да)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Карл Великий вынуждал саксов принимать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христианскую веру (да)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Карл Великий купил у папы римского титул императора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(нет)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Кружок мыслителей при дворе Карла Великого назывался Дворцовой Академией 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(да)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Основатель династии Каролингов –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Пипин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Короткий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(да)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9. При Карле Великом основную часть войска стали составлять крестьяне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(нет)</a:t>
            </a:r>
          </a:p>
          <a:p>
            <a:pPr marL="6858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Титул императора Карл Великий получил в 850 году.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(нет)</a:t>
            </a:r>
          </a:p>
          <a:p>
            <a:pPr marL="6858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8684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1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2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1508</TotalTime>
  <Words>267</Words>
  <Application>Microsoft Office PowerPoint</Application>
  <PresentationFormat>Экран (4:3)</PresentationFormat>
  <Paragraphs>30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Тема1</vt:lpstr>
      <vt:lpstr>История Средних веков</vt:lpstr>
      <vt:lpstr>Двухвариантный тест ответьте «да» или «нет»</vt:lpstr>
      <vt:lpstr>Двухвариантный тест ответьте «да» или «нет»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Возникновение и распад империи Карла Великого</dc:title>
  <dc:creator>Антон</dc:creator>
  <cp:lastModifiedBy>Света</cp:lastModifiedBy>
  <cp:revision>44</cp:revision>
  <dcterms:created xsi:type="dcterms:W3CDTF">2014-09-15T12:41:51Z</dcterms:created>
  <dcterms:modified xsi:type="dcterms:W3CDTF">2015-11-18T12:56:40Z</dcterms:modified>
</cp:coreProperties>
</file>