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428" y="317847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sz="2400" dirty="0" smtClean="0"/>
              <a:t>Игры </a:t>
            </a:r>
            <a:r>
              <a:rPr lang="ru-RU" sz="2400" dirty="0"/>
              <a:t>с бельчонком Шустриком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06014"/>
            <a:ext cx="3400201" cy="37006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8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48" y="1010344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Гринева Н.А                   г. Конаково МБДОУ №6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661248"/>
            <a:ext cx="9577064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8325"/>
            <a:ext cx="2437731" cy="24377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17" y="4293096"/>
            <a:ext cx="3184192" cy="2093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1" y="476672"/>
            <a:ext cx="1854202" cy="27293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19170"/>
            <a:ext cx="2807773" cy="2105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2636912"/>
            <a:ext cx="2047875" cy="222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Отгадай, где я живу?</a:t>
            </a:r>
          </a:p>
        </p:txBody>
      </p:sp>
    </p:spTree>
    <p:extLst>
      <p:ext uri="{BB962C8B-B14F-4D97-AF65-F5344CB8AC3E}">
        <p14:creationId xmlns:p14="http://schemas.microsoft.com/office/powerpoint/2010/main" val="319769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2551931" cy="2777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4866"/>
            <a:ext cx="3175000" cy="467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7804" y="3090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Правильно! В дупле!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41168"/>
            <a:ext cx="9212090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4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3132277" cy="2329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2381250" cy="174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45" y="811124"/>
            <a:ext cx="2681442" cy="207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44123"/>
            <a:ext cx="2047875" cy="2228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6549"/>
            <a:ext cx="3140968" cy="3140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441792"/>
            <a:ext cx="309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я люблю кушать?</a:t>
            </a:r>
          </a:p>
        </p:txBody>
      </p:sp>
    </p:spTree>
    <p:extLst>
      <p:ext uri="{BB962C8B-B14F-4D97-AF65-F5344CB8AC3E}">
        <p14:creationId xmlns:p14="http://schemas.microsoft.com/office/powerpoint/2010/main" val="319009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2839963" cy="3090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06" y="4149080"/>
            <a:ext cx="1767112" cy="1364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4586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Правильно! Орехи!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" y="4603902"/>
            <a:ext cx="7843938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2616859" cy="2616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2047875" cy="222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" y="647637"/>
            <a:ext cx="2400000" cy="24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7498"/>
            <a:ext cx="2330431" cy="2960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65" y="3933056"/>
            <a:ext cx="1853684" cy="2596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36749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моих лесных друзей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16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00" y="4422432"/>
            <a:ext cx="2047875" cy="2228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89842"/>
            <a:ext cx="2401078" cy="2401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07202"/>
            <a:ext cx="2400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5715000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11217"/>
            <a:ext cx="1520955" cy="2130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4432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Правильно! Вот мои лесные друзья!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92" y="5733256"/>
            <a:ext cx="9900592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0131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16</TotalTime>
  <Words>44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2015-11-30T18:32:10Z</dcterms:created>
  <dcterms:modified xsi:type="dcterms:W3CDTF">2015-11-30T19:38:43Z</dcterms:modified>
</cp:coreProperties>
</file>