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0682-C3EA-4626-8E4F-5521FB9A6D0F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2E23-13D8-438E-91DA-B8233AE78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80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0682-C3EA-4626-8E4F-5521FB9A6D0F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2E23-13D8-438E-91DA-B8233AE78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57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0682-C3EA-4626-8E4F-5521FB9A6D0F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2E23-13D8-438E-91DA-B8233AE78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68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0682-C3EA-4626-8E4F-5521FB9A6D0F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2E23-13D8-438E-91DA-B8233AE78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9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0682-C3EA-4626-8E4F-5521FB9A6D0F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2E23-13D8-438E-91DA-B8233AE78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1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0682-C3EA-4626-8E4F-5521FB9A6D0F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2E23-13D8-438E-91DA-B8233AE78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56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0682-C3EA-4626-8E4F-5521FB9A6D0F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2E23-13D8-438E-91DA-B8233AE78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25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0682-C3EA-4626-8E4F-5521FB9A6D0F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2E23-13D8-438E-91DA-B8233AE78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71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0682-C3EA-4626-8E4F-5521FB9A6D0F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2E23-13D8-438E-91DA-B8233AE78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63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0682-C3EA-4626-8E4F-5521FB9A6D0F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2E23-13D8-438E-91DA-B8233AE78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88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0682-C3EA-4626-8E4F-5521FB9A6D0F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2E23-13D8-438E-91DA-B8233AE78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41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60682-C3EA-4626-8E4F-5521FB9A6D0F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72E23-13D8-438E-91DA-B8233AE78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40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10065"/>
            <a:ext cx="9671222" cy="1309816"/>
          </a:xfrm>
        </p:spPr>
        <p:txBody>
          <a:bodyPr>
            <a:noAutofit/>
          </a:bodyPr>
          <a:lstStyle/>
          <a:p>
            <a:r>
              <a:rPr lang="ru-RU" sz="5400" b="1" dirty="0" err="1" smtClean="0">
                <a:solidFill>
                  <a:srgbClr val="FF0000"/>
                </a:solidFill>
              </a:rPr>
              <a:t>Малай</a:t>
            </a:r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 err="1" smtClean="0">
                <a:solidFill>
                  <a:srgbClr val="FF0000"/>
                </a:solidFill>
              </a:rPr>
              <a:t>нишли</a:t>
            </a:r>
            <a:r>
              <a:rPr lang="ru-RU" sz="5400" b="1" dirty="0" smtClean="0">
                <a:solidFill>
                  <a:srgbClr val="FF0000"/>
                </a:solidFill>
              </a:rPr>
              <a:t>? – 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Мальчик что делает?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416" y="1519881"/>
            <a:ext cx="11553567" cy="50662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1" t="28708" r="21873" b="24641"/>
          <a:stretch>
            <a:fillRect/>
          </a:stretch>
        </p:blipFill>
        <p:spPr bwMode="auto">
          <a:xfrm>
            <a:off x="395416" y="1519881"/>
            <a:ext cx="2384854" cy="253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70" t="24590" r="22298" b="20081"/>
          <a:stretch>
            <a:fillRect/>
          </a:stretch>
        </p:blipFill>
        <p:spPr bwMode="auto">
          <a:xfrm>
            <a:off x="4756193" y="1557465"/>
            <a:ext cx="2954423" cy="205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58" t="29070" r="21053" b="21510"/>
          <a:stretch>
            <a:fillRect/>
          </a:stretch>
        </p:blipFill>
        <p:spPr bwMode="auto">
          <a:xfrm>
            <a:off x="9686539" y="1519881"/>
            <a:ext cx="2262444" cy="20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7" t="24725" r="23727" b="23076"/>
          <a:stretch>
            <a:fillRect/>
          </a:stretch>
        </p:blipFill>
        <p:spPr bwMode="auto">
          <a:xfrm>
            <a:off x="7386810" y="4171089"/>
            <a:ext cx="2197865" cy="228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6" t="24306" r="22972" b="23611"/>
          <a:stretch>
            <a:fillRect/>
          </a:stretch>
        </p:blipFill>
        <p:spPr bwMode="auto">
          <a:xfrm>
            <a:off x="2898986" y="4171089"/>
            <a:ext cx="2271944" cy="21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81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7200" b="1" dirty="0" smtClean="0">
                <a:solidFill>
                  <a:srgbClr val="FF0000"/>
                </a:solidFill>
              </a:rPr>
              <a:t>Нишли? – Что делает?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4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37352" y="2038119"/>
            <a:ext cx="1464325" cy="16304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351" y="4572000"/>
            <a:ext cx="1464325" cy="1520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684" y="2025549"/>
            <a:ext cx="1214438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818" y="4494881"/>
            <a:ext cx="1214438" cy="1520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5" t="27109" r="23796" b="18674"/>
          <a:stretch>
            <a:fillRect/>
          </a:stretch>
        </p:blipFill>
        <p:spPr bwMode="auto">
          <a:xfrm>
            <a:off x="4868437" y="2038119"/>
            <a:ext cx="1214438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398" y="4572000"/>
            <a:ext cx="1297236" cy="144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293" y="2025548"/>
            <a:ext cx="1214438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777" y="4572001"/>
            <a:ext cx="1138954" cy="144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6149" y="2025547"/>
            <a:ext cx="1214438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7586" y="4572000"/>
            <a:ext cx="1143001" cy="144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902" y="2025546"/>
            <a:ext cx="1214438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3621" y="4572000"/>
            <a:ext cx="1143000" cy="144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200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err="1" smtClean="0">
                <a:solidFill>
                  <a:srgbClr val="FF0000"/>
                </a:solidFill>
              </a:rPr>
              <a:t>Нинди</a:t>
            </a:r>
            <a:r>
              <a:rPr lang="ru-RU" sz="6000" b="1" dirty="0" smtClean="0">
                <a:solidFill>
                  <a:srgbClr val="FF0000"/>
                </a:solidFill>
              </a:rPr>
              <a:t> шар? – Какой шар?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87580">
            <a:off x="10201817" y="2183822"/>
            <a:ext cx="1162331" cy="309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2" t="10822" r="9581" b="44403"/>
          <a:stretch>
            <a:fillRect/>
          </a:stretch>
        </p:blipFill>
        <p:spPr bwMode="auto">
          <a:xfrm>
            <a:off x="679121" y="1640652"/>
            <a:ext cx="1214437" cy="2582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65501" flipH="1">
            <a:off x="2435689" y="2592480"/>
            <a:ext cx="1157349" cy="2381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4871">
            <a:off x="8089020" y="1482317"/>
            <a:ext cx="1437365" cy="197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146">
            <a:off x="4267043" y="3861130"/>
            <a:ext cx="1345879" cy="269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1879">
            <a:off x="5833469" y="1850495"/>
            <a:ext cx="1185307" cy="2157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66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Н</a:t>
            </a:r>
            <a:r>
              <a:rPr lang="tt-RU" sz="6600" b="1" dirty="0" smtClean="0">
                <a:solidFill>
                  <a:srgbClr val="FF0000"/>
                </a:solidFill>
              </a:rPr>
              <a:t>әрсә артык? - </a:t>
            </a:r>
            <a:r>
              <a:rPr lang="ru-RU" sz="6600" b="1" dirty="0" smtClean="0">
                <a:solidFill>
                  <a:srgbClr val="FF0000"/>
                </a:solidFill>
              </a:rPr>
              <a:t>Что лишнее?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63" t="14285" r="2934" b="17532"/>
          <a:stretch>
            <a:fillRect/>
          </a:stretch>
        </p:blipFill>
        <p:spPr bwMode="auto">
          <a:xfrm>
            <a:off x="345990" y="1690688"/>
            <a:ext cx="11491783" cy="5080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23" t="22060" r="42789" b="11397"/>
          <a:stretch>
            <a:fillRect/>
          </a:stretch>
        </p:blipFill>
        <p:spPr bwMode="auto">
          <a:xfrm>
            <a:off x="1973412" y="3016251"/>
            <a:ext cx="1144770" cy="1214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324" y="2087563"/>
            <a:ext cx="9046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404" y="3902314"/>
            <a:ext cx="1377648" cy="108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74842">
            <a:off x="4782964" y="2153830"/>
            <a:ext cx="1142357" cy="106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3" t="34090" r="24271" b="21591"/>
          <a:stretch>
            <a:fillRect/>
          </a:stretch>
        </p:blipFill>
        <p:spPr bwMode="auto">
          <a:xfrm>
            <a:off x="3598036" y="4027967"/>
            <a:ext cx="1306151" cy="75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4" t="26563" r="18344" b="17188"/>
          <a:stretch>
            <a:fillRect/>
          </a:stretch>
        </p:blipFill>
        <p:spPr bwMode="auto">
          <a:xfrm>
            <a:off x="8522750" y="2756295"/>
            <a:ext cx="1300872" cy="138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89" t="22314" r="10306" b="14764"/>
          <a:stretch>
            <a:fillRect/>
          </a:stretch>
        </p:blipFill>
        <p:spPr bwMode="auto">
          <a:xfrm>
            <a:off x="6610327" y="2373313"/>
            <a:ext cx="111264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097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err="1" smtClean="0">
                <a:solidFill>
                  <a:srgbClr val="FF0000"/>
                </a:solidFill>
              </a:rPr>
              <a:t>Портфельд</a:t>
            </a:r>
            <a:r>
              <a:rPr lang="tt-RU" sz="6000" b="1" dirty="0" smtClean="0">
                <a:solidFill>
                  <a:srgbClr val="FF0000"/>
                </a:solidFill>
              </a:rPr>
              <a:t>ә нәрсә бар? </a:t>
            </a:r>
            <a:r>
              <a:rPr lang="ru-RU" sz="6000" b="1" dirty="0" smtClean="0">
                <a:solidFill>
                  <a:srgbClr val="FF0000"/>
                </a:solidFill>
              </a:rPr>
              <a:t>– 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Что есть в портфеле?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7" t="9677" r="1852" b="3629"/>
          <a:stretch>
            <a:fillRect/>
          </a:stretch>
        </p:blipFill>
        <p:spPr bwMode="auto">
          <a:xfrm>
            <a:off x="679622" y="1927653"/>
            <a:ext cx="10674178" cy="481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7622">
            <a:off x="4246761" y="3640518"/>
            <a:ext cx="642938" cy="785812"/>
          </a:xfrm>
          <a:prstGeom prst="rect">
            <a:avLst/>
          </a:prstGeom>
          <a:solidFill>
            <a:srgbClr val="EFF7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180" y="3820555"/>
            <a:ext cx="71437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668" y="3713398"/>
            <a:ext cx="85725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538" y="3249054"/>
            <a:ext cx="21431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210" y="3213336"/>
            <a:ext cx="2000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40" y="2999024"/>
            <a:ext cx="2857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240" y="3320493"/>
            <a:ext cx="107156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249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31</Words>
  <Application>Microsoft Office PowerPoint</Application>
  <PresentationFormat>Произвольный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Малай нишли? –  Мальчик что делает?</vt:lpstr>
      <vt:lpstr>Нишли? – Что делает?</vt:lpstr>
      <vt:lpstr>Нинди шар? – Какой шар?</vt:lpstr>
      <vt:lpstr>Нәрсә артык? - Что лишнее?</vt:lpstr>
      <vt:lpstr>Портфельдә нәрсә бар? –  Что есть в портфеле?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Кем нишли? – Кто что делает?</dc:title>
  <dc:creator>Гулия</dc:creator>
  <cp:lastModifiedBy>Светлана</cp:lastModifiedBy>
  <cp:revision>10</cp:revision>
  <dcterms:created xsi:type="dcterms:W3CDTF">2015-10-04T14:02:23Z</dcterms:created>
  <dcterms:modified xsi:type="dcterms:W3CDTF">2015-10-14T12:26:10Z</dcterms:modified>
</cp:coreProperties>
</file>