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71BC-10DA-41AA-AFFF-EB3383E12FE2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AB74-59E1-4469-ABF5-77B89034F5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613987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7128792" cy="302433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BatangChe" pitchFamily="49" charset="-127"/>
                <a:ea typeface="BatangChe" pitchFamily="49" charset="-127"/>
              </a:rPr>
              <a:t>ПОЛЕВЫЕ ЦВЕТЫ</a:t>
            </a:r>
            <a:endParaRPr lang="ru-RU" sz="72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7592888" cy="1656184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района, г.Санкт-Петербурга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6192688" cy="60095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dirty="0" smtClean="0">
                <a:latin typeface="BatangChe" pitchFamily="49" charset="-127"/>
                <a:ea typeface="BatangChe" pitchFamily="49" charset="-127"/>
              </a:rPr>
              <a:t>РОМАШКИ</a:t>
            </a: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6192688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dirty="0" smtClean="0">
                <a:latin typeface="BatangChe" pitchFamily="49" charset="-127"/>
                <a:ea typeface="BatangChe" pitchFamily="49" charset="-127"/>
              </a:rPr>
              <a:t>ВАСИЛЬКИ</a:t>
            </a: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6192688" cy="59046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dirty="0" smtClean="0">
                <a:latin typeface="BatangChe" pitchFamily="49" charset="-127"/>
                <a:ea typeface="BatangChe" pitchFamily="49" charset="-127"/>
              </a:rPr>
              <a:t>НЕЗАБУДКИ</a:t>
            </a: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6336704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sz="3200" dirty="0" smtClean="0">
                <a:latin typeface="BatangChe" pitchFamily="49" charset="-127"/>
                <a:ea typeface="BatangChe" pitchFamily="49" charset="-127"/>
              </a:rPr>
              <a:t>КОЛОКОЛЬЧИКИ</a:t>
            </a:r>
            <a:endParaRPr lang="ru-RU" sz="32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6336704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sz="2800" dirty="0" smtClean="0">
                <a:latin typeface="BatangChe" pitchFamily="49" charset="-127"/>
                <a:ea typeface="BatangChe" pitchFamily="49" charset="-127"/>
              </a:rPr>
              <a:t>МАТЬ-И-МАЧЕХА</a:t>
            </a:r>
            <a:endParaRPr lang="ru-RU" sz="28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6336704" cy="5616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ОДУВАНЧИК</a:t>
            </a:r>
            <a:endParaRPr lang="ru-RU" sz="36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b0c955d8f897a00a535aeb3b072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6336704" cy="5760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699792" cy="6336704"/>
          </a:xfrm>
        </p:spPr>
        <p:txBody>
          <a:bodyPr vert="wordArtVert">
            <a:normAutofit/>
          </a:bodyPr>
          <a:lstStyle/>
          <a:p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КУПАЛЬНИЦА</a:t>
            </a:r>
            <a:endParaRPr lang="ru-RU" sz="36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ПОЛЕВЫЕ ЦВЕТЫ</vt:lpstr>
      <vt:lpstr>РОМАШКИ</vt:lpstr>
      <vt:lpstr>ВАСИЛЬКИ</vt:lpstr>
      <vt:lpstr>НЕЗАБУДКИ</vt:lpstr>
      <vt:lpstr>КОЛОКОЛЬЧИКИ</vt:lpstr>
      <vt:lpstr>МАТЬ-И-МАЧЕХА</vt:lpstr>
      <vt:lpstr>ОДУВАНЧИК</vt:lpstr>
      <vt:lpstr>КУПАЛЬНИЦА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ПОЛЕВЫЕ ЦВЕТЫ</dc:title>
  <dc:creator>Вика</dc:creator>
  <cp:lastModifiedBy>Вика</cp:lastModifiedBy>
  <cp:revision>2</cp:revision>
  <dcterms:created xsi:type="dcterms:W3CDTF">2014-06-12T07:00:53Z</dcterms:created>
  <dcterms:modified xsi:type="dcterms:W3CDTF">2014-06-12T07:20:15Z</dcterms:modified>
</cp:coreProperties>
</file>