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2EF0-0D4D-4B2C-8E9D-20863BE84B12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9956-00F0-4D3A-B9E8-991B170BA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7;&#1090;&#1072;&#1088;&#1096;&#1080;&#1081;%20&#1074;&#1086;&#1089;&#1087;&#1080;&#1090;&#1072;&#1090;&#1077;&#1083;&#1100;\&#1052;&#1086;&#1080;%20&#1076;&#1086;&#1082;&#1091;&#1084;&#1077;&#1085;&#1090;&#1099;\&#1047;&#1072;&#1075;&#1088;&#1091;&#1079;&#1082;&#1080;\&#1074;&#1086;&#1081;%20&#1084;&#1077;&#1090;&#1077;&#1083;&#1080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7;&#1090;&#1072;&#1088;&#1096;&#1080;&#1081;%20&#1074;&#1086;&#1089;&#1087;&#1080;&#1090;&#1072;&#1090;&#1077;&#1083;&#1100;\&#1052;&#1086;&#1080;%20&#1076;&#1086;&#1082;&#1091;&#1084;&#1077;&#1085;&#1090;&#1099;\&#1047;&#1072;&#1075;&#1088;&#1091;&#1079;&#1082;&#1080;\&#1084;&#1091;&#1079;&#1099;&#1082;&#1072;%20&#1080;&#1079;%20&#1084;&#1072;&#1096;&#1080;%20&#1080;%20&#1084;&#1077;&#1076;&#1074;&#1077;&#1076;&#1103;.mp3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64386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Оденем Аленку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572140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Составитель: воспитатель </a:t>
            </a:r>
          </a:p>
          <a:p>
            <a:r>
              <a:rPr lang="ru-RU" sz="2000" b="1" dirty="0" smtClean="0"/>
              <a:t>МКДОУ Д/С № 33 КВ</a:t>
            </a:r>
          </a:p>
          <a:p>
            <a:r>
              <a:rPr lang="ru-RU" sz="2000" b="1" dirty="0" err="1" smtClean="0"/>
              <a:t>Валькова</a:t>
            </a:r>
            <a:r>
              <a:rPr lang="ru-RU" sz="2000" b="1" dirty="0" smtClean="0"/>
              <a:t> Е.В.</a:t>
            </a:r>
            <a:endParaRPr lang="ru-RU" sz="2000" b="1" dirty="0"/>
          </a:p>
        </p:txBody>
      </p:sp>
      <p:pic>
        <p:nvPicPr>
          <p:cNvPr id="6" name="Рисунок 5" descr="b_S1439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112262"/>
            <a:ext cx="2376482" cy="3579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9246070_1295035507_090590697d3e6645d22eb5e5125169b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033"/>
            <a:ext cx="9144000" cy="6865034"/>
          </a:xfrm>
          <a:prstGeom prst="rect">
            <a:avLst/>
          </a:prstGeom>
        </p:spPr>
      </p:pic>
      <p:pic>
        <p:nvPicPr>
          <p:cNvPr id="3" name="вой метел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26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e6f7778df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85728"/>
            <a:ext cx="4286250" cy="4914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143108" y="5715016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Тане мама надела платье.</a:t>
            </a:r>
          </a:p>
          <a:p>
            <a:pPr algn="ctr"/>
            <a:r>
              <a:rPr lang="ru-RU" sz="2400" b="1" dirty="0" smtClean="0"/>
              <a:t> А что у нее под платьем?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6262-open-uri20120312-32316-1beecd5_original.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7158" y="1214422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Под брюки Даше надели колготки.</a:t>
            </a:r>
          </a:p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А что у нее сверху?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c939bd6fdb8e8c3b5fd1a9b8848c4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28604"/>
            <a:ext cx="6477024" cy="4857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285852" y="5572140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Ане на день рождения купили платье.</a:t>
            </a:r>
          </a:p>
          <a:p>
            <a:pPr algn="ctr"/>
            <a:r>
              <a:rPr lang="ru-RU" sz="2400" b="1" dirty="0" smtClean="0"/>
              <a:t> Что надела Аня?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7693"/>
            <a:ext cx="585791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Нашу куколку Аленку одевать мы будем.</a:t>
            </a:r>
          </a:p>
          <a:p>
            <a:r>
              <a:rPr lang="ru-RU" sz="2000" b="1" dirty="0" smtClean="0"/>
              <a:t>Снизу мы наденем майку, беленькие трусики.</a:t>
            </a:r>
          </a:p>
          <a:p>
            <a:r>
              <a:rPr lang="ru-RU" sz="2000" b="1" dirty="0" smtClean="0"/>
              <a:t>И колготки голубые тоже не забудем.</a:t>
            </a:r>
          </a:p>
          <a:p>
            <a:r>
              <a:rPr lang="ru-RU" sz="2000" b="1" dirty="0" smtClean="0"/>
              <a:t>А теперь наденем платье,</a:t>
            </a:r>
          </a:p>
          <a:p>
            <a:r>
              <a:rPr lang="ru-RU" sz="2000" b="1" dirty="0" smtClean="0"/>
              <a:t>Яркое, красивое.</a:t>
            </a:r>
          </a:p>
          <a:p>
            <a:r>
              <a:rPr lang="ru-RU" sz="2000" b="1" dirty="0" smtClean="0"/>
              <a:t>Чтобы ветры не продули,</a:t>
            </a:r>
          </a:p>
          <a:p>
            <a:r>
              <a:rPr lang="ru-RU" sz="2000" b="1" dirty="0" smtClean="0"/>
              <a:t>Надеваем мы штаны.</a:t>
            </a:r>
          </a:p>
          <a:p>
            <a:r>
              <a:rPr lang="ru-RU" sz="2000" b="1" dirty="0" smtClean="0"/>
              <a:t>Позже кофточку возьмем. </a:t>
            </a:r>
          </a:p>
          <a:p>
            <a:r>
              <a:rPr lang="ru-RU" sz="2000" b="1" dirty="0" smtClean="0"/>
              <a:t>Красную, красивую.</a:t>
            </a:r>
          </a:p>
          <a:p>
            <a:r>
              <a:rPr lang="ru-RU" sz="2000" b="1" dirty="0" smtClean="0"/>
              <a:t>Есть у кофты рукава.</a:t>
            </a:r>
          </a:p>
          <a:p>
            <a:r>
              <a:rPr lang="ru-RU" sz="2000" b="1" dirty="0" smtClean="0"/>
              <a:t>Их у кофты только два.</a:t>
            </a:r>
          </a:p>
          <a:p>
            <a:r>
              <a:rPr lang="ru-RU" sz="2000" b="1" dirty="0" smtClean="0"/>
              <a:t>Есть и пуговиц рядок, </a:t>
            </a:r>
          </a:p>
          <a:p>
            <a:r>
              <a:rPr lang="ru-RU" sz="2000" b="1" dirty="0" smtClean="0"/>
              <a:t>Вставим в петли их дружок.</a:t>
            </a:r>
          </a:p>
          <a:p>
            <a:r>
              <a:rPr lang="ru-RU" sz="2000" b="1" dirty="0" smtClean="0"/>
              <a:t>Теплое пальтишко тоже не забудем.</a:t>
            </a:r>
          </a:p>
          <a:p>
            <a:r>
              <a:rPr lang="ru-RU" sz="2000" b="1" dirty="0" smtClean="0"/>
              <a:t>Шапку теплую наденем, чтоб не мерзли ушки.</a:t>
            </a:r>
          </a:p>
          <a:p>
            <a:r>
              <a:rPr lang="ru-RU" sz="2000" b="1" dirty="0" smtClean="0"/>
              <a:t>Шарфик тоже мы завяжем, горлышку теплее.</a:t>
            </a:r>
          </a:p>
          <a:p>
            <a:r>
              <a:rPr lang="ru-RU" sz="2000" b="1" dirty="0" smtClean="0"/>
              <a:t>Вот и теплые сапожки,</a:t>
            </a:r>
          </a:p>
          <a:p>
            <a:r>
              <a:rPr lang="ru-RU" sz="2000" b="1" dirty="0" smtClean="0"/>
              <a:t>Э</a:t>
            </a:r>
            <a:r>
              <a:rPr lang="ru-RU" sz="2000" b="1" dirty="0" smtClean="0"/>
              <a:t>тот с правой ножки, этот с левой ножки.</a:t>
            </a:r>
          </a:p>
          <a:p>
            <a:r>
              <a:rPr lang="ru-RU" sz="2000" b="1" dirty="0" smtClean="0"/>
              <a:t>Будет куколка гулять, </a:t>
            </a:r>
          </a:p>
          <a:p>
            <a:r>
              <a:rPr lang="ru-RU" sz="2000" b="1" dirty="0" smtClean="0"/>
              <a:t>Свежим воздухом дышать.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9974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857232"/>
            <a:ext cx="3500430" cy="3407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143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Разложим одежду по порядку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78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071546"/>
            <a:ext cx="6072214" cy="6072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353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5500702"/>
            <a:ext cx="952490" cy="952490"/>
          </a:xfrm>
          <a:prstGeom prst="rect">
            <a:avLst/>
          </a:prstGeom>
        </p:spPr>
      </p:pic>
      <p:pic>
        <p:nvPicPr>
          <p:cNvPr id="5" name="Рисунок 4" descr="89d44d862e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5572140"/>
            <a:ext cx="1020485" cy="847003"/>
          </a:xfrm>
          <a:prstGeom prst="rect">
            <a:avLst/>
          </a:prstGeom>
        </p:spPr>
      </p:pic>
      <p:pic>
        <p:nvPicPr>
          <p:cNvPr id="6" name="Рисунок 5" descr="4d6d2d6190f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644" y="2143116"/>
            <a:ext cx="1574955" cy="2137948"/>
          </a:xfrm>
          <a:prstGeom prst="rect">
            <a:avLst/>
          </a:prstGeom>
        </p:spPr>
      </p:pic>
      <p:pic>
        <p:nvPicPr>
          <p:cNvPr id="7" name="Рисунок 6" descr="3-rezinovyie-sapogi-demar-detskaya-obu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857496"/>
            <a:ext cx="1142984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06267 L -0.50903 0.147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5412E-6 L -0.50607 -0.5705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-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23774E-6 L 0.25573 -0.49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34783E-7 L 0.26475 0.377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ias_555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14290"/>
            <a:ext cx="6000772" cy="6000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музыка из маши и медвед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171</Words>
  <Application>Microsoft Office PowerPoint</Application>
  <PresentationFormat>Экран (4:3)</PresentationFormat>
  <Paragraphs>32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МКДОУ д/c №33 КВ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Старший воспитатель</dc:creator>
  <cp:lastModifiedBy>Старший воспитатель</cp:lastModifiedBy>
  <cp:revision>9</cp:revision>
  <dcterms:created xsi:type="dcterms:W3CDTF">2013-04-12T07:35:16Z</dcterms:created>
  <dcterms:modified xsi:type="dcterms:W3CDTF">2013-04-15T08:02:49Z</dcterms:modified>
</cp:coreProperties>
</file>