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3" r:id="rId5"/>
    <p:sldId id="260" r:id="rId6"/>
    <p:sldId id="261" r:id="rId7"/>
    <p:sldId id="262" r:id="rId8"/>
    <p:sldId id="267" r:id="rId9"/>
    <p:sldId id="268" r:id="rId10"/>
    <p:sldId id="270" r:id="rId11"/>
    <p:sldId id="269" r:id="rId12"/>
    <p:sldId id="272" r:id="rId13"/>
    <p:sldId id="271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-342880" y="4714884"/>
            <a:ext cx="7772400" cy="1470025"/>
          </a:xfrm>
        </p:spPr>
        <p:txBody>
          <a:bodyPr>
            <a:normAutofit/>
          </a:bodyPr>
          <a:lstStyle>
            <a:lvl1pPr>
              <a:defRPr sz="5400" b="1" cap="none" spc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altLang="zh-CN" dirty="0" smtClean="0"/>
              <a:t>PowerPoint Template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28588" y="578645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 hasCustomPrompt="1"/>
          </p:nvPr>
        </p:nvSpPr>
        <p:spPr>
          <a:xfrm>
            <a:off x="-571536" y="-71462"/>
            <a:ext cx="8229600" cy="1143000"/>
          </a:xfrm>
        </p:spPr>
        <p:txBody>
          <a:bodyPr>
            <a:normAutofit/>
          </a:bodyPr>
          <a:lstStyle>
            <a:lvl1pPr>
              <a:defRPr sz="5500"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r>
              <a:rPr lang="en-US" altLang="zh-CN" dirty="0" smtClean="0"/>
              <a:t>PowerPoint Template</a:t>
            </a:r>
            <a:endParaRPr lang="zh-CN" altLang="en-US" dirty="0"/>
          </a:p>
        </p:txBody>
      </p:sp>
      <p:sp>
        <p:nvSpPr>
          <p:cNvPr id="7" name="SmartArt 占位符 6"/>
          <p:cNvSpPr>
            <a:spLocks noGrp="1"/>
          </p:cNvSpPr>
          <p:nvPr>
            <p:ph type="dgm" sz="quarter" idx="11"/>
          </p:nvPr>
        </p:nvSpPr>
        <p:spPr>
          <a:xfrm>
            <a:off x="714348" y="1785938"/>
            <a:ext cx="4572007" cy="4143392"/>
          </a:xfrm>
        </p:spPr>
        <p:txBody>
          <a:bodyPr/>
          <a:lstStyle/>
          <a:p>
            <a:r>
              <a:rPr lang="ru-RU" altLang="zh-CN" smtClean="0"/>
              <a:t>Вставка рисунка SmartArt</a:t>
            </a:r>
            <a:endParaRPr lang="zh-CN" altLang="en-US"/>
          </a:p>
        </p:txBody>
      </p:sp>
      <p:sp>
        <p:nvSpPr>
          <p:cNvPr id="10" name="内容占位符 9"/>
          <p:cNvSpPr>
            <a:spLocks noGrp="1"/>
          </p:cNvSpPr>
          <p:nvPr>
            <p:ph sz="quarter" idx="12"/>
          </p:nvPr>
        </p:nvSpPr>
        <p:spPr>
          <a:xfrm>
            <a:off x="5429250" y="1785938"/>
            <a:ext cx="3214688" cy="4143375"/>
          </a:xfr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 hasCustomPrompt="1"/>
          </p:nvPr>
        </p:nvSpPr>
        <p:spPr>
          <a:xfrm>
            <a:off x="-642974" y="-24"/>
            <a:ext cx="8229600" cy="1143000"/>
          </a:xfrm>
        </p:spPr>
        <p:txBody>
          <a:bodyPr>
            <a:normAutofit/>
          </a:bodyPr>
          <a:lstStyle>
            <a:lvl1pPr>
              <a:defRPr sz="5500"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r>
              <a:rPr lang="en-US" altLang="zh-CN" dirty="0" smtClean="0"/>
              <a:t>PowerPoint Template</a:t>
            </a:r>
            <a:endParaRPr lang="zh-CN" altLang="en-US" dirty="0"/>
          </a:p>
        </p:txBody>
      </p:sp>
      <p:sp>
        <p:nvSpPr>
          <p:cNvPr id="5" name="SmartArt 占位符 4"/>
          <p:cNvSpPr>
            <a:spLocks noGrp="1"/>
          </p:cNvSpPr>
          <p:nvPr>
            <p:ph type="dgm" sz="quarter" idx="10"/>
          </p:nvPr>
        </p:nvSpPr>
        <p:spPr>
          <a:xfrm>
            <a:off x="714375" y="1857375"/>
            <a:ext cx="4000500" cy="4286250"/>
          </a:xfrm>
        </p:spPr>
        <p:txBody>
          <a:bodyPr/>
          <a:lstStyle/>
          <a:p>
            <a:r>
              <a:rPr lang="ru-RU" altLang="zh-CN" smtClean="0"/>
              <a:t>Вставка рисунка SmartArt</a:t>
            </a:r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1"/>
          </p:nvPr>
        </p:nvSpPr>
        <p:spPr>
          <a:xfrm>
            <a:off x="5000625" y="1857375"/>
            <a:ext cx="3714750" cy="4286250"/>
          </a:xfr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片占位符 8"/>
          <p:cNvSpPr>
            <a:spLocks noGrp="1"/>
          </p:cNvSpPr>
          <p:nvPr>
            <p:ph type="pic" sz="quarter" idx="10"/>
          </p:nvPr>
        </p:nvSpPr>
        <p:spPr>
          <a:xfrm>
            <a:off x="428596" y="1714487"/>
            <a:ext cx="2071703" cy="2071703"/>
          </a:xfr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0" name="图片占位符 8"/>
          <p:cNvSpPr>
            <a:spLocks noGrp="1"/>
          </p:cNvSpPr>
          <p:nvPr>
            <p:ph type="pic" sz="quarter" idx="11"/>
          </p:nvPr>
        </p:nvSpPr>
        <p:spPr>
          <a:xfrm>
            <a:off x="2571735" y="1714488"/>
            <a:ext cx="2071703" cy="2071703"/>
          </a:xfr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1" name="图片占位符 8"/>
          <p:cNvSpPr>
            <a:spLocks noGrp="1"/>
          </p:cNvSpPr>
          <p:nvPr>
            <p:ph type="pic" sz="quarter" idx="12"/>
          </p:nvPr>
        </p:nvSpPr>
        <p:spPr>
          <a:xfrm>
            <a:off x="428595" y="3857627"/>
            <a:ext cx="2071703" cy="2071703"/>
          </a:xfr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2" name="图片占位符 8"/>
          <p:cNvSpPr>
            <a:spLocks noGrp="1"/>
          </p:cNvSpPr>
          <p:nvPr>
            <p:ph type="pic" sz="quarter" idx="13"/>
          </p:nvPr>
        </p:nvSpPr>
        <p:spPr>
          <a:xfrm>
            <a:off x="2571736" y="3857627"/>
            <a:ext cx="2071703" cy="2071703"/>
          </a:xfr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 hasCustomPrompt="1"/>
          </p:nvPr>
        </p:nvSpPr>
        <p:spPr>
          <a:xfrm>
            <a:off x="-785850" y="-16"/>
            <a:ext cx="8229600" cy="1143000"/>
          </a:xfrm>
        </p:spPr>
        <p:txBody>
          <a:bodyPr>
            <a:normAutofit/>
          </a:bodyPr>
          <a:lstStyle>
            <a:lvl1pPr>
              <a:defRPr sz="5500"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r>
              <a:rPr lang="en-US" altLang="zh-CN" dirty="0" smtClean="0"/>
              <a:t>PowerPoint Template</a:t>
            </a:r>
            <a:endParaRPr lang="zh-CN" altLang="en-US" dirty="0"/>
          </a:p>
        </p:txBody>
      </p:sp>
      <p:sp>
        <p:nvSpPr>
          <p:cNvPr id="13" name="内容占位符 12"/>
          <p:cNvSpPr>
            <a:spLocks noGrp="1"/>
          </p:cNvSpPr>
          <p:nvPr>
            <p:ph sz="quarter" idx="14"/>
          </p:nvPr>
        </p:nvSpPr>
        <p:spPr>
          <a:xfrm>
            <a:off x="4786313" y="1714500"/>
            <a:ext cx="3786187" cy="4214813"/>
          </a:xfr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bg>
      <p:bgPr>
        <a:blipFill dpi="0" rotWithShape="1">
          <a:blip r:embed="rId2" cstate="email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bg>
      <p:bgPr>
        <a:blipFill dpi="0" rotWithShape="1">
          <a:blip r:embed="rId2" cstate="email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500063" y="1143000"/>
            <a:ext cx="8143875" cy="1357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>
            <p:ph type="title" hasCustomPrompt="1"/>
          </p:nvPr>
        </p:nvSpPr>
        <p:spPr>
          <a:xfrm>
            <a:off x="-928726" y="5143512"/>
            <a:ext cx="8229600" cy="1143000"/>
          </a:xfrm>
        </p:spPr>
        <p:txBody>
          <a:bodyPr>
            <a:normAutofit/>
          </a:bodyPr>
          <a:lstStyle>
            <a:lvl1pPr>
              <a:defRPr sz="5400" b="1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altLang="zh-CN" dirty="0" smtClean="0"/>
              <a:t>Thank You !</a:t>
            </a:r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2015-11-22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7" r:id="rId6"/>
    <p:sldLayoutId id="2147483656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963972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Текстильная кукла. Роспись лица.</a:t>
            </a:r>
            <a:endParaRPr lang="ru-RU"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552" y="188640"/>
            <a:ext cx="789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4.Закрасить белилами глаза.</a:t>
            </a:r>
            <a:endParaRPr lang="ru-RU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 descr="C:\Documents and Settings\User\Рабочий стол\мастер класс\P118071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13" y="1571612"/>
            <a:ext cx="6477595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552" y="188640"/>
            <a:ext cx="76043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5.Нарисовать</a:t>
            </a:r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 радужку глаза. </a:t>
            </a:r>
            <a:endParaRPr lang="ru-RU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 descr="C:\Documents and Settings\User\Рабочий стол\мастер класс\P118071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14" y="1571612"/>
            <a:ext cx="6429420" cy="4821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552" y="188640"/>
            <a:ext cx="8247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6.Рисуем «лучики» на радужке.</a:t>
            </a:r>
            <a:endParaRPr lang="ru-RU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3" name="Picture 3" descr="C:\Documents and Settings\User\Рабочий стол\мастер класс\P118071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2" y="1643050"/>
            <a:ext cx="6357982" cy="4768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552" y="188640"/>
            <a:ext cx="8032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7. Рисуем зрачки и реснички.</a:t>
            </a:r>
            <a:endParaRPr lang="ru-RU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8" name="Picture 4" descr="C:\Documents and Settings\User\Рабочий стол\мастер класс\P118071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1604" y="1643050"/>
            <a:ext cx="6287077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552" y="188640"/>
            <a:ext cx="79615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8.Рисуем блики на глазах.</a:t>
            </a:r>
            <a:endParaRPr lang="ru-RU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 descr="C:\Documents and Settings\User\Рабочий стол\мастер класс\P118071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28" y="1643050"/>
            <a:ext cx="6357982" cy="4768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552" y="188640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9.Рисуем губы.</a:t>
            </a:r>
            <a:endParaRPr lang="ru-RU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 descr="C:\Documents and Settings\User\Рабочий стол\мастер класс\P118072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28" y="1643050"/>
            <a:ext cx="6429420" cy="4821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552" y="188640"/>
            <a:ext cx="789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10.Завершающий этап работы.</a:t>
            </a:r>
            <a:endParaRPr lang="ru-RU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 descr="C:\Documents and Settings\User\Рабочий стол\мастер класс\P118072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2" y="1643050"/>
            <a:ext cx="6357982" cy="47680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552" y="188640"/>
            <a:ext cx="789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2428868"/>
            <a:ext cx="65722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6000" b="1" i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/>
          <p:cNvSpPr/>
          <p:nvPr/>
        </p:nvSpPr>
        <p:spPr>
          <a:xfrm rot="21225795">
            <a:off x="3603625" y="1052513"/>
            <a:ext cx="5289550" cy="1360487"/>
          </a:xfrm>
          <a:custGeom>
            <a:avLst/>
            <a:gdLst>
              <a:gd name="connsiteX0" fmla="*/ 0 w 5290457"/>
              <a:gd name="connsiteY0" fmla="*/ 0 h 1360714"/>
              <a:gd name="connsiteX1" fmla="*/ 3592286 w 5290457"/>
              <a:gd name="connsiteY1" fmla="*/ 359228 h 1360714"/>
              <a:gd name="connsiteX2" fmla="*/ 5290457 w 5290457"/>
              <a:gd name="connsiteY2" fmla="*/ 1360714 h 1360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0457" h="1360714">
                <a:moveTo>
                  <a:pt x="0" y="0"/>
                </a:moveTo>
                <a:cubicBezTo>
                  <a:pt x="1355271" y="66221"/>
                  <a:pt x="2710543" y="132442"/>
                  <a:pt x="3592286" y="359228"/>
                </a:cubicBezTo>
                <a:cubicBezTo>
                  <a:pt x="4474029" y="586014"/>
                  <a:pt x="4882243" y="973364"/>
                  <a:pt x="5290457" y="1360714"/>
                </a:cubicBezTo>
              </a:path>
            </a:pathLst>
          </a:cu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460" name="Picture 2" descr="C:\Documents and Settings\User\Рабочий стол\мое творчество\IMG_936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11478" y="278764"/>
            <a:ext cx="3185033" cy="42467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61" name="Picture 5" descr="C:\Documents and Settings\User\Рабочий стол\мое творчество\IMG_941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8176" y="315976"/>
            <a:ext cx="3166872" cy="42224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977900" y="4910138"/>
            <a:ext cx="58801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Текстильные куклы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45 см.</a:t>
            </a: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/>
          <p:cNvSpPr/>
          <p:nvPr/>
        </p:nvSpPr>
        <p:spPr>
          <a:xfrm rot="21225795">
            <a:off x="3603625" y="1052513"/>
            <a:ext cx="5289550" cy="1360487"/>
          </a:xfrm>
          <a:custGeom>
            <a:avLst/>
            <a:gdLst>
              <a:gd name="connsiteX0" fmla="*/ 0 w 5290457"/>
              <a:gd name="connsiteY0" fmla="*/ 0 h 1360714"/>
              <a:gd name="connsiteX1" fmla="*/ 3592286 w 5290457"/>
              <a:gd name="connsiteY1" fmla="*/ 359228 h 1360714"/>
              <a:gd name="connsiteX2" fmla="*/ 5290457 w 5290457"/>
              <a:gd name="connsiteY2" fmla="*/ 1360714 h 1360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0457" h="1360714">
                <a:moveTo>
                  <a:pt x="0" y="0"/>
                </a:moveTo>
                <a:cubicBezTo>
                  <a:pt x="1355271" y="66221"/>
                  <a:pt x="2710543" y="132442"/>
                  <a:pt x="3592286" y="359228"/>
                </a:cubicBezTo>
                <a:cubicBezTo>
                  <a:pt x="4474029" y="586014"/>
                  <a:pt x="4882243" y="973364"/>
                  <a:pt x="5290457" y="1360714"/>
                </a:cubicBezTo>
              </a:path>
            </a:pathLst>
          </a:cu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0962" name="Picture 2" descr="C:\Documents and Settings\User\Рабочий стол\мое творчество\IMG_942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5360" y="1974088"/>
            <a:ext cx="3313176" cy="44175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0963" name="Picture 3" descr="C:\Documents and Settings\User\Рабочий стол\мое творчество\IMG_942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80432" y="338328"/>
            <a:ext cx="3377184" cy="45029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552" y="188640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Заголовок слайда</a:t>
            </a:r>
            <a:endParaRPr lang="ru-RU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 descr="C:\Documents and Settings\User\Рабочий стол\мое творчество\мои куклы\IMG_952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2" y="928670"/>
            <a:ext cx="3922699" cy="5229910"/>
          </a:xfrm>
          <a:prstGeom prst="rect">
            <a:avLst/>
          </a:prstGeom>
          <a:noFill/>
        </p:spPr>
      </p:pic>
      <p:pic>
        <p:nvPicPr>
          <p:cNvPr id="2051" name="Picture 3" descr="C:\Documents and Settings\User\Рабочий стол\мое творчество\мои куклы\Изображение 00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3503" y="2285992"/>
            <a:ext cx="3583885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552" y="188640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Заголовок слайда</a:t>
            </a:r>
            <a:endParaRPr lang="ru-RU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4" name="Picture 2" descr="C:\Documents and Settings\User\Рабочий стол\мое творчество\мои куклы\IMG_008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9" y="1071546"/>
            <a:ext cx="3869780" cy="5159357"/>
          </a:xfrm>
          <a:prstGeom prst="rect">
            <a:avLst/>
          </a:prstGeom>
          <a:noFill/>
        </p:spPr>
      </p:pic>
      <p:pic>
        <p:nvPicPr>
          <p:cNvPr id="3075" name="Picture 3" descr="C:\Documents and Settings\User\Рабочий стол\мое творчество\мои куклы\IMG_943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8" y="1071545"/>
            <a:ext cx="3857652" cy="5143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286380" y="1857364"/>
            <a:ext cx="342902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Акрил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Кисть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Ткань 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Пяльца</a:t>
            </a:r>
            <a:endParaRPr lang="ru-RU" sz="32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Карандаш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Салфетка</a:t>
            </a:r>
          </a:p>
          <a:p>
            <a:endParaRPr lang="ru-RU" sz="32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sz="32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098" name="Picture 2" descr="C:\Documents and Settings\User\Рабочий стол\мастер класс\P118070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3143248"/>
            <a:ext cx="4477161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552" y="188640"/>
            <a:ext cx="789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1.Рисуем лицо карандашом</a:t>
            </a:r>
            <a: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32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122" name="Picture 2" descr="C:\Documents and Settings\User\Рабочий стол\мастер класс\P118070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89" y="1500174"/>
            <a:ext cx="6524679" cy="48930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552" y="188640"/>
            <a:ext cx="8104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2.Растушевать краску на лице.</a:t>
            </a:r>
            <a:endParaRPr lang="ru-RU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146" name="Picture 2" descr="C:\Documents and Settings\User\Рабочий стол\мастер класс\P11807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14" y="1500174"/>
            <a:ext cx="6500858" cy="4875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552" y="188640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latin typeface="Verdana" pitchFamily="34" charset="0"/>
                <a:ea typeface="Verdana" pitchFamily="34" charset="0"/>
                <a:cs typeface="Verdana" pitchFamily="34" charset="0"/>
              </a:rPr>
              <a:t>3. Сделать румянец.</a:t>
            </a:r>
            <a:endParaRPr lang="ru-RU" sz="32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170" name="Picture 2" descr="C:\Documents and Settings\User\Рабочий стол\мастер класс\P118071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2976" y="1643050"/>
            <a:ext cx="6715172" cy="5035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ure-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nature-02</Template>
  <TotalTime>95</TotalTime>
  <Words>73</Words>
  <Application>Microsoft Office PowerPoint</Application>
  <PresentationFormat>Экран (4:3)</PresentationFormat>
  <Paragraphs>22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nature-02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FuckYouBill</cp:lastModifiedBy>
  <cp:revision>22</cp:revision>
  <dcterms:created xsi:type="dcterms:W3CDTF">2012-07-31T15:45:01Z</dcterms:created>
  <dcterms:modified xsi:type="dcterms:W3CDTF">2015-11-22T14:39:09Z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303400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