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0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8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0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8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8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8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6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1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4963-D275-43AF-BCB0-B76714C3D245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1BC4-4081-48FA-A2C5-1839DC49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76111/data/images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5050" y="1536174"/>
            <a:ext cx="67539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Числовые и буквенные выражения</a:t>
            </a:r>
            <a:endParaRPr lang="ru-RU" sz="80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648" y="92764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437" y="104428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52201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0" y="0"/>
            <a:ext cx="10732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956" y="888437"/>
            <a:ext cx="4087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Сережа съел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конфет, Витя на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конфет меньше. Сколько конфет съел Витя?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7611" y="888437"/>
            <a:ext cx="440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У Димы 8 яблок, а у Маши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яблок. Сколько яблок у них вместе?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48" y="3886994"/>
            <a:ext cx="449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Брату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лет, и он на 3 года старше сестры. Сколько лет сестре?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3960" y="3936084"/>
            <a:ext cx="4434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Брату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лет, и он в 2 раза моложе сестры. Сколько лет сестре?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1" y="980329"/>
            <a:ext cx="4804357" cy="58776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72" y="496074"/>
            <a:ext cx="8223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Домашнее задание</a:t>
            </a:r>
            <a:endParaRPr lang="ru-RU" sz="6000" b="1" cap="none" spc="0" dirty="0">
              <a:ln w="0">
                <a:solidFill>
                  <a:schemeClr val="tx1">
                    <a:lumMod val="85000"/>
                    <a:lumOff val="1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572" y="2155335"/>
            <a:ext cx="3607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48, 67, 78; стр. 17 – 18, контрольные задания.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1.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0610" y="790038"/>
            <a:ext cx="8422782" cy="1082688"/>
            <a:chOff x="259724" y="681087"/>
            <a:chExt cx="8422782" cy="108268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724" y="681087"/>
              <a:ext cx="8422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Записать числовые выражения и найти их значения:</a:t>
              </a:r>
              <a:endParaRPr lang="ru-RU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0610" y="1991412"/>
            <a:ext cx="842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Произведение суммы чисел 12 и 27 и числа 100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10" y="3427666"/>
            <a:ext cx="842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Разность произведения чисел 6 и 7 и частного чисел 81 и 9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10" y="4863921"/>
            <a:ext cx="842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Частное разности чисел 10 и 7 и числа 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289" y="2719808"/>
            <a:ext cx="44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(12 + 27) · 100 = 3 900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5739" y="4392015"/>
            <a:ext cx="44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· 7 – 81 : 9 = 33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1" y="5515345"/>
            <a:ext cx="44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 – 7) : 3 = 1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2.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0610" y="790038"/>
            <a:ext cx="8422782" cy="1082688"/>
            <a:chOff x="259724" y="681087"/>
            <a:chExt cx="8422782" cy="108268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724" y="681087"/>
              <a:ext cx="84227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Составить буквенное выражение и найти его значение при х = 3:</a:t>
              </a:r>
              <a:endParaRPr lang="ru-RU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0610" y="1991412"/>
            <a:ext cx="842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Частное числа 56 и разности чисел 10 и 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10" y="3427666"/>
            <a:ext cx="8656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Произведение числа 5 и суммы чисел х и 11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10" y="4863921"/>
            <a:ext cx="842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Сумма частного чисел 21 и х и числа 543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2036" y="2694873"/>
            <a:ext cx="609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 : (10 – х);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56 : (10 – 3) = 8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2036" y="4131127"/>
            <a:ext cx="55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· (х + 11); 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5 · (3 + 11) = 70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037" y="5515345"/>
            <a:ext cx="728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: х + 543;   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: 3 + 543 = 550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9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3.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60609" y="658850"/>
            <a:ext cx="8422782" cy="1082688"/>
            <a:chOff x="259724" y="681087"/>
            <a:chExt cx="8422782" cy="108268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724" y="681087"/>
              <a:ext cx="84227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Пусть скорость автомобиля а км/ч, а скорость мотоцикла </a:t>
              </a:r>
              <a:r>
                <a:rPr lang="en-US" sz="28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sz="28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км/ч. Записать  выражения:</a:t>
              </a:r>
              <a:endParaRPr lang="ru-RU" sz="28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8311" y="1850270"/>
            <a:ext cx="842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Какое расстояние проехал автомобиль за 4 ч?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11" y="2681479"/>
            <a:ext cx="86567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Какое расстояние проедут автомобиль и мотоцикл за 2 ч, двигаясь одновременно из одного пункта в противоположных направлениях?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11" y="5192324"/>
            <a:ext cx="8422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Во сколько раз скорость мотоцикла меньше скорости автомобиля?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776" y="2208157"/>
            <a:ext cx="198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· а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4776" y="3599844"/>
            <a:ext cx="219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+ b) </a:t>
            </a:r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· 2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4776" y="4598634"/>
            <a:ext cx="119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– b 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460" y="4150111"/>
            <a:ext cx="8564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 сколько скорость автомобиля больше скорости мотоцикла?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4775" y="5761710"/>
            <a:ext cx="119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631064" y="6208418"/>
            <a:ext cx="734096" cy="399245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4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4.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0509" y="1002764"/>
            <a:ext cx="8422782" cy="1077218"/>
            <a:chOff x="264018" y="686557"/>
            <a:chExt cx="8422782" cy="10772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018" y="902000"/>
              <a:ext cx="8422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Записать на математическом языке</a:t>
              </a:r>
              <a:endParaRPr lang="ru-RU" sz="36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33" y="2673488"/>
            <a:ext cx="8236410" cy="1871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2576" y="110213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(№ 51 из учебника)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46" y="5190394"/>
            <a:ext cx="1462089" cy="121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11" y="5138628"/>
            <a:ext cx="1752469" cy="1459478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631064" y="6208418"/>
            <a:ext cx="734096" cy="399245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0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</a:t>
            </a:r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5.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215" y="1002764"/>
            <a:ext cx="8422782" cy="1077218"/>
            <a:chOff x="259724" y="686557"/>
            <a:chExt cx="8422782" cy="10772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724" y="840403"/>
              <a:ext cx="8422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Решить уравнения:</a:t>
              </a:r>
              <a:endParaRPr lang="ru-RU" sz="4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59247" y="2279833"/>
            <a:ext cx="6664829" cy="4040218"/>
            <a:chOff x="959247" y="2279833"/>
            <a:chExt cx="6664829" cy="404021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958" y="2362366"/>
              <a:ext cx="5905118" cy="39576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8050" y="2279833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9247" y="3361226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9247" y="4442619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1128" y="5524012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8100810" y="6032275"/>
            <a:ext cx="734096" cy="399245"/>
          </a:xfrm>
          <a:prstGeom prst="actionButtonBlank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9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233828"/>
            <a:ext cx="9053848" cy="360030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96215" y="1002764"/>
            <a:ext cx="8422782" cy="1077218"/>
            <a:chOff x="259724" y="686557"/>
            <a:chExt cx="8422782" cy="107721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0610" y="686557"/>
              <a:ext cx="8229598" cy="107721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724" y="840403"/>
              <a:ext cx="8422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Заполнить таблицу:</a:t>
              </a:r>
              <a:endParaRPr lang="ru-RU" sz="40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496" y="135605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Задание </a:t>
            </a:r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6.</a:t>
            </a:r>
            <a:endParaRPr lang="ru-R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5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3/05/20/540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450512">
            <a:off x="882494" y="2329522"/>
            <a:ext cx="77463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Математический диктант</a:t>
            </a:r>
            <a:endParaRPr lang="ru-RU" sz="5400" b="1" i="1" cap="none" spc="0" dirty="0">
              <a:ln w="0"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4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6648" y="92764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437" y="104428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52201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0" y="0"/>
            <a:ext cx="10732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740" y="858072"/>
            <a:ext cx="362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Сумма 15 и 25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448" y="858071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Разность 28 и 19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69" y="1504402"/>
            <a:ext cx="44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Разность чисел  </a:t>
            </a:r>
          </a:p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40 и х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3448" y="1523987"/>
            <a:ext cx="443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Сумма чисел </a:t>
            </a:r>
          </a:p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112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15" y="2579768"/>
            <a:ext cx="4112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Сумма числа </a:t>
            </a:r>
            <a:r>
              <a:rPr lang="en-U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разности чисел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8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541" y="2642250"/>
            <a:ext cx="4351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Разность числа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суммы чисел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8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60" y="4203393"/>
            <a:ext cx="4011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Произведение суммы чисел 4 и 6 и числа 15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9134" y="4334094"/>
            <a:ext cx="4344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Частное разности чисел 30 и 3 и числа 9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3e1ed7a057b2c5deb88771ea7056bbb8af8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464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Кабинет317</cp:lastModifiedBy>
  <cp:revision>28</cp:revision>
  <dcterms:created xsi:type="dcterms:W3CDTF">2015-09-05T16:08:59Z</dcterms:created>
  <dcterms:modified xsi:type="dcterms:W3CDTF">2015-09-10T07:29:42Z</dcterms:modified>
</cp:coreProperties>
</file>