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8"/>
  </p:notes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00"/>
    <a:srgbClr val="FF9900"/>
    <a:srgbClr val="99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CB106-F956-4589-80C3-D865679F5DE2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8DC90-7959-416F-A5D6-E67ED72CA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8DC90-7959-416F-A5D6-E67ED72CAD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9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62046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38899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638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6822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948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3473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5548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070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0348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7962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9038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82373E-0169-447B-8F8E-CAC16886E54E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DF8739-F373-4EEE-9908-062FE8AF8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3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53826" y="1210614"/>
            <a:ext cx="2103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4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.09.15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7002" y="2459866"/>
            <a:ext cx="6875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Классная работа</a:t>
            </a:r>
            <a:endParaRPr lang="ru-RU" sz="5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6574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215" y="721217"/>
            <a:ext cx="857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Разделить данные выражения на 2 группы и записать их в 2 столбика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025" y="1821180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+ 5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9920" y="3173115"/>
            <a:ext cx="216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· (a + 3)</a:t>
            </a: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691" y="3312765"/>
            <a:ext cx="2153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 + 2) · 3</a:t>
            </a:r>
            <a:endParaRPr lang="ru-RU" sz="32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5984" y="3312765"/>
            <a:ext cx="1455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+ b</a:t>
            </a:r>
            <a:endParaRPr lang="ru-RU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274" y="2571946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· (x + y)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5691" y="2510390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+ 10 : 2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9452" y="1860996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· 14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5074" y="1838339"/>
            <a:ext cx="185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· х – 3 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8276" y="1860996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· x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8499" y="2588340"/>
            <a:ext cx="2492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: (8 + 4)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080" y="1922551"/>
            <a:ext cx="2592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ЧИСЛОВЫЕ</a:t>
            </a:r>
            <a:endParaRPr lang="ru-RU" sz="2800" b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1577" y="1899894"/>
            <a:ext cx="2845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БУКВЕННЫЕ</a:t>
            </a:r>
            <a:endParaRPr lang="ru-RU" sz="2800" b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41297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4382 0.3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10" y="160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58525 0.314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71" y="1574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0121 0.106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54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6007 0.281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5" y="140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37084 0.37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1891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24167 0.3599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1798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27657 0.332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424" y="1267323"/>
            <a:ext cx="88344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0">
                  <a:solidFill>
                    <a:schemeClr val="bg1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Числовые и буквенные выражения</a:t>
            </a:r>
            <a:endParaRPr lang="ru-RU" sz="5400" b="1" i="1" cap="none" spc="0" dirty="0">
              <a:ln w="0">
                <a:solidFill>
                  <a:schemeClr val="bg1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15" y="4116141"/>
            <a:ext cx="2819936" cy="231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85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77" y="914400"/>
            <a:ext cx="8126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выражения называются числовыми?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8642" y="1994078"/>
            <a:ext cx="7740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Выражения, содержащие числа и знаки действий, называются </a:t>
            </a:r>
            <a:r>
              <a:rPr lang="ru-RU" sz="2800" b="1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числовыми</a:t>
            </a:r>
            <a:endParaRPr lang="ru-RU" sz="2800" b="1" i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277" y="3325410"/>
            <a:ext cx="8126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выражения называются буквенными?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8642" y="4225854"/>
            <a:ext cx="7740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Выражения, содержащие числа, буквы и знаки действий, называются </a:t>
            </a:r>
            <a:r>
              <a:rPr lang="ru-RU" sz="2800" b="1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буквенными</a:t>
            </a:r>
            <a:endParaRPr lang="ru-RU" sz="2800" b="1" i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5" y="5414263"/>
            <a:ext cx="1118852" cy="110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12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108" y="713533"/>
            <a:ext cx="3329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В классе</a:t>
            </a:r>
            <a:endParaRPr lang="ru-RU" sz="54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6524" y="1790163"/>
            <a:ext cx="6165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35, 32, 33, 36, 38, 39, 209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108" y="2528238"/>
            <a:ext cx="74222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задание: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Вычислить: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(37 296 : 37 – 17 780 : 35) : 250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(504 · 370 – 158 092) : 47 + 1612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3023" y="2528238"/>
            <a:ext cx="1682620" cy="17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190845">
            <a:off x="637670" y="1317579"/>
            <a:ext cx="7301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rtDeco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Домашнее задание</a:t>
            </a:r>
            <a:endParaRPr lang="ru-RU" sz="5400" b="1" cap="none" spc="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68" y="2671153"/>
            <a:ext cx="4167263" cy="36892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615716">
            <a:off x="3449964" y="3105095"/>
            <a:ext cx="49407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37, 40, 41, 52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648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ef9d65de0aac941b3cc875b1791d764f95af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2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2" id="{97AD5799-90DD-4BE8-AD94-111DBB6D5C5C}" vid="{61F6B6E6-4DBD-4186-B237-01B198FFA3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100</TotalTime>
  <Words>164</Words>
  <Application>Microsoft Office PowerPoint</Application>
  <PresentationFormat>Экран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 2</vt:lpstr>
      <vt:lpstr>Тема12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18</cp:revision>
  <dcterms:created xsi:type="dcterms:W3CDTF">2015-09-05T14:14:07Z</dcterms:created>
  <dcterms:modified xsi:type="dcterms:W3CDTF">2015-09-08T10:24:15Z</dcterms:modified>
</cp:coreProperties>
</file>