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4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3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3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3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6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2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8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4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6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0174-E601-4A5A-8785-9F898C5303FC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E1D1-2EFF-4ED9-B284-69388B086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0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6254" y="11075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27.10.15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8286" y="2534991"/>
            <a:ext cx="5880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Классная работа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823" y="759854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Открой окошко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11" y="1616799"/>
            <a:ext cx="3672489" cy="1430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01" y="1607458"/>
            <a:ext cx="3425780" cy="773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719701" y="2318793"/>
            <a:ext cx="3947781" cy="8224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0975" y="174711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0075" y="244000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149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9618" y="1701862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29055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210" y="24118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7009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675" y="3241892"/>
            <a:ext cx="5242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выполнить это задание?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674" y="3758325"/>
            <a:ext cx="8395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найти неизвестный множитель, слагаемое, делимое, делитель, уменьшаемое, вычитаемое?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0184" y="5062210"/>
            <a:ext cx="6818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Как еще можно по-другому сформулировать данное задание?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901" y="1159911"/>
            <a:ext cx="6818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Тема урока: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723" y="2696879"/>
            <a:ext cx="6183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Уравнения</a:t>
            </a:r>
            <a:endParaRPr lang="ru-RU" sz="80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95" y="707588"/>
            <a:ext cx="8225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Уравнение –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равенство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в котором есть хотя бы одна переменная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95" y="2213523"/>
            <a:ext cx="8225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Решить уравнение –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найти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неизвестную переменную (корень уравнения)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83" y="3844739"/>
            <a:ext cx="8225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Корень уравнения –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такое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число, которое превращает уравнение в верное равенство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58" y="5250846"/>
            <a:ext cx="1163616" cy="12594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66937" y="136300"/>
            <a:ext cx="4132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Определения</a:t>
            </a:r>
            <a:endParaRPr lang="ru-RU" sz="44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6841" y="803685"/>
            <a:ext cx="6779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Выполнить задание </a:t>
            </a:r>
            <a:endParaRPr lang="ru-RU" sz="44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82" y="1761560"/>
            <a:ext cx="807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Является ли число 2 корнем уравнения?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782" y="2666401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х + 3 = 5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9659" y="2664046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 · х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3 = 1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06092" y="2697857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3х + 13 = 16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782" y="3340409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+ 3 = 5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33" y="3831240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= 5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782" y="4505248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является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9659" y="3344269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 · 2 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-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3 = 1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44966" y="3831240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 = 1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9659" y="4505248"/>
            <a:ext cx="279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является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8994" y="3371864"/>
            <a:ext cx="3037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 ·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+ 13 = 16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1299" y="3866744"/>
            <a:ext cx="246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19</a:t>
            </a:r>
            <a:r>
              <a:rPr lang="ru-RU" sz="3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= 16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0502" y="4505247"/>
            <a:ext cx="279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 является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6841" y="803685"/>
            <a:ext cx="6779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Выполнить задание </a:t>
            </a:r>
            <a:endParaRPr lang="ru-RU" sz="44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82" y="1583665"/>
            <a:ext cx="807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Решить уравнения: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816" y="2241399"/>
            <a:ext cx="3334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а) х + 17 = 43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б) у – 17 = 43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в) 136 – х = 128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477" y="2241399"/>
            <a:ext cx="3334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13 · х = 26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х : 17 = 9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720 : у = 6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8649" y="3945573"/>
            <a:ext cx="3334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ж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у · 15 = 0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з) у · 0 = 15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0 · х = 0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0484" y="4559227"/>
            <a:ext cx="1364698" cy="19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6841" y="803685"/>
            <a:ext cx="6779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Выполнить задание </a:t>
            </a:r>
            <a:endParaRPr lang="ru-RU" sz="44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82" y="1583665"/>
            <a:ext cx="807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Решить уравнения и составить слово из ответов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17" y="2548310"/>
            <a:ext cx="3355555" cy="1547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205" y="2499584"/>
            <a:ext cx="2746188" cy="1595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82" y="4197631"/>
            <a:ext cx="8308895" cy="1108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4498" y="5593077"/>
            <a:ext cx="268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КОРЕНЬ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5250" y="829442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В классе</a:t>
            </a:r>
            <a:endParaRPr lang="ru-RU" sz="48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5618" y="1710533"/>
            <a:ext cx="379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№ 236, 237, 239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2762961"/>
            <a:ext cx="8718997" cy="24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979" y="1692326"/>
            <a:ext cx="6617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Домашнее задание</a:t>
            </a:r>
            <a:endParaRPr lang="ru-RU" sz="4800" b="1" cap="none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Segoe Script" panose="020B050402000000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0165" y="2818116"/>
            <a:ext cx="379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№ 233, 234, 241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28" y="3820795"/>
            <a:ext cx="3271259" cy="24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e17dc2e41d0d6f4714346c631a8387aad62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229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Кабинет317</dc:creator>
  <cp:lastModifiedBy>Кабинет317</cp:lastModifiedBy>
  <cp:revision>13</cp:revision>
  <dcterms:created xsi:type="dcterms:W3CDTF">2015-10-24T15:47:02Z</dcterms:created>
  <dcterms:modified xsi:type="dcterms:W3CDTF">2015-10-27T07:25:02Z</dcterms:modified>
</cp:coreProperties>
</file>