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00" autoAdjust="0"/>
    <p:restoredTop sz="94600"/>
  </p:normalViewPr>
  <p:slideViewPr>
    <p:cSldViewPr>
      <p:cViewPr>
        <p:scale>
          <a:sx n="61" d="100"/>
          <a:sy n="61" d="100"/>
        </p:scale>
        <p:origin x="-82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8EFBBF-4B40-4B52-BC34-8D13344D3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0734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8EFBBF-4B40-4B52-BC34-8D13344D31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32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10847-4A1A-4179-81DC-59A7B4735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142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D716-C1C6-452F-9CAB-EF8D0D234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2971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DD826-08C7-405A-95D9-65E22ABE5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56703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B82E-3913-4972-B750-2B9C74F25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0611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02870-7A96-4D50-901E-8E5F05450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406365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8ACCC-889B-48DC-9B03-66E1D759F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80815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A2F05-CB93-43EB-9094-A53F8694D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440616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B0A8-5680-49A9-994E-C3A9CF147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22887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B5E0F-B414-4D0B-BBE6-E782BA7B8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634762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2893-5B1A-4311-8ED0-95A715C9B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348914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9822-C50A-4DF7-B524-FBB04C789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05335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0145B-FDEE-4266-9752-AE1C37D6D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571175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E8640-4330-4DE0-B4A6-71100CBD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4471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72020-0857-4A73-AAFD-87D2F21F9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00668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BC94-BC48-4387-A28E-74C7D94CB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0412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5132-1A8B-411C-95A9-1AF24F78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6662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6A2C5-69CE-448B-9083-057EC0E4E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19211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52C9-40CA-4B0A-AB58-4A07BBD5E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300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FCD2-12EF-4CB8-B290-15E9E2413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55053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D19F9-FB95-4C0A-A0C3-0DE3EC74C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857656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61677-F103-4737-91C4-7F8DB910E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257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4F5C-E6FB-4DAF-9FF8-3B2BBCF97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2158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176306-129B-45E8-A42E-D5CFCF232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DF5E10-4315-4D1E-820B-E95ED167F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184576"/>
          </a:xfrm>
        </p:spPr>
        <p:txBody>
          <a:bodyPr/>
          <a:lstStyle/>
          <a:p>
            <a:pPr algn="ctr" eaLnBrk="1" hangingPunct="1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>
                <a:solidFill>
                  <a:srgbClr val="0070C0"/>
                </a:solidFill>
              </a:rPr>
              <a:t>Районный конкурс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«Уши, ноги и хвосты»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МБДОУ «Детский сад «Тополёк»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Старшая группа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«Ягодка»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pPr algn="ctr"/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Ракович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Захар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«Гуси –лебеди»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hobbit.HOBBITPC\Рабочий стол\Новая папка (2)\SAM_6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6768752" cy="4032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255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Спасибо за внимание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pic>
        <p:nvPicPr>
          <p:cNvPr id="5" name="Picture 4" descr="1374_02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5796136" cy="621316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84231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Кара Эвелина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«Крошечка – Хаврошечка»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краски.</a:t>
            </a:r>
          </a:p>
        </p:txBody>
      </p:sp>
      <p:pic>
        <p:nvPicPr>
          <p:cNvPr id="9218" name="Picture 2" descr="C:\Documents and Settings\hobbit.HOBBITPC\Рабочий стол\Новая папка (2)\SAM_60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7056784" cy="4608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Братчикова Соня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«Золотая рыбка»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194" name="Picture 2" descr="C:\Documents and Settings\hobbit.HOBBITPC\Рабочий стол\Новая папка (2)\SAM_60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34481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996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Баснукаев Адам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«Серебрянное копытце»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 descr="C:\Documents and Settings\hobbit.HOBBITPC\Рабочий стол\Новая папка (2)\SAM_60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7056784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5427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Скобелев Ярослав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«Конёк-Горбунок»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фломастеры,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 descr="C:\Documents and Settings\hobbit.HOBBITPC\Рабочий стол\Новая папка (2)\SAM_60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912"/>
            <a:ext cx="6264696" cy="42210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357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Шевцова Дарья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«Царевна лягушка»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карандаши, фломастеры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C:\Documents and Settings\hobbit.HOBBITPC\Рабочий стол\Новая папка (2)\SAM_60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5976664" cy="4032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9816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Герасимова Вика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«Гуси лебеди»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C:\Documents and Settings\hobbit.HOBBITPC\Рабочий стол\Новая папка (2)\SAM_60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6048672" cy="43001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4750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Шишикина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Ксения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«Курочка ряба»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фломастеры, 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C:\Documents and Settings\hobbit.HOBBITPC\Рабочий стол\Новая папка (2)\SAM_60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696744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75441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Евсеева Света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«Конёк – Горбунок»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Documents and Settings\hobbit.HOBBITPC\Рабочий стол\Новая папка (2)\SAM_60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7056784" cy="41764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4703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39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39</Template>
  <TotalTime>64</TotalTime>
  <Words>22</Words>
  <Application>Microsoft Office PowerPoint</Application>
  <PresentationFormat>Экран (4:3)</PresentationFormat>
  <Paragraphs>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39</vt:lpstr>
      <vt:lpstr>1_Default Design</vt:lpstr>
      <vt:lpstr>    Районный конкурс «Уши, ноги и хвосты» МБДОУ «Детский сад «Тополёк» Старшая группа «Ягодка»    </vt:lpstr>
      <vt:lpstr>Кара Эвелина МБДОУ «Детский сад «Тополёк» Старшая группа «Крошечка – Хаврошечка» краски.</vt:lpstr>
      <vt:lpstr>Братчикова Соня МБДОУ «Детский сад «Тополёк» Старшая группа «Золотая рыбка» цветные карандаши</vt:lpstr>
      <vt:lpstr>Баснукаев Адам МБДОУ «Детский сад «Тополёк» Старшая группа «Серебрянное копытце» цветные карандаши</vt:lpstr>
      <vt:lpstr>Скобелев Ярослав МБДОУ «Детский сад «Тополёк» Старшая группа «Конёк-Горбунок» фломастеры, карандаши</vt:lpstr>
      <vt:lpstr>Шевцова Дарья МБДОУ «Детский сад «Тополёк» Старшая группа «Царевна лягушка» цветные карандаши, фломастеры</vt:lpstr>
      <vt:lpstr>Герасимова Вика МБДОУ «Детский сад «Тополёк» Старшая группа «Гуси лебеди» акварель</vt:lpstr>
      <vt:lpstr>Шишикина Ксения МБДОУ «Детский сад «Тополёк» Старшая группа «Курочка ряба» фломастеры, цветные карандаши</vt:lpstr>
      <vt:lpstr>Евсеева Света МБДОУ «Детский сад «Тополёк» Старшая группа «Конёк – Горбунок» акварель</vt:lpstr>
      <vt:lpstr>Ракович Захар МБДОУ «Детский сад «Тополёк» Старшая группа «Гуси –лебеди» акварель</vt:lpstr>
      <vt:lpstr>Слайд 11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Районный конкурс «Уши, ноги и хвосты» МБДОУ «Детский сад «Тополёк» Старшая группа «Ягодка»    </dc:title>
  <dc:creator>hobbitPC</dc:creator>
  <cp:keywords>шаблон для презентации</cp:keywords>
  <cp:lastModifiedBy>User</cp:lastModifiedBy>
  <cp:revision>9</cp:revision>
  <dcterms:created xsi:type="dcterms:W3CDTF">2014-06-11T07:04:31Z</dcterms:created>
  <dcterms:modified xsi:type="dcterms:W3CDTF">2015-11-30T17:07:10Z</dcterms:modified>
</cp:coreProperties>
</file>