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2" r:id="rId3"/>
    <p:sldId id="257" r:id="rId4"/>
    <p:sldId id="263" r:id="rId5"/>
    <p:sldId id="261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2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922ED-B74C-4C8B-8287-ACDB80E3657F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AEF69-B53D-406D-BA47-DBF7BAC91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74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714488"/>
            <a:ext cx="7772400" cy="1071570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2857496"/>
            <a:ext cx="7643866" cy="928694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00306"/>
            <a:ext cx="8229600" cy="3714776"/>
          </a:xfrm>
        </p:spPr>
        <p:txBody>
          <a:bodyPr/>
          <a:lstStyle>
            <a:lvl1pPr>
              <a:lnSpc>
                <a:spcPct val="150000"/>
              </a:lnSpc>
              <a:buFontTx/>
              <a:buNone/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>
              <a:lnSpc>
                <a:spcPct val="100000"/>
              </a:lnSpc>
              <a:buFont typeface="Arial" pitchFamily="34" charset="0"/>
              <a:buChar char="•"/>
              <a:defRPr sz="2100" b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0000" y="1428736"/>
            <a:ext cx="8215370" cy="492443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26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500174"/>
            <a:ext cx="4043362" cy="642942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4643438" y="1500174"/>
            <a:ext cx="4043362" cy="642942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285728"/>
            <a:ext cx="3043230" cy="1143008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1785918" y="4857760"/>
            <a:ext cx="5500726" cy="500066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3702-E0AF-4D3B-BD86-0376970D658D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n w="9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гости </a:t>
            </a:r>
            <a:br>
              <a:rPr lang="ru-RU" dirty="0" smtClean="0">
                <a:ln w="9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dirty="0" smtClean="0">
                <a:ln w="9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 матушке Зиме</a:t>
            </a:r>
            <a:endParaRPr lang="ru-RU" dirty="0">
              <a:ln w="900" cmpd="sng">
                <a:solidFill>
                  <a:schemeClr val="bg1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7632848" cy="92869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rgbClr val="003399"/>
                </a:solidFill>
              </a:rPr>
              <a:t>Составила:</a:t>
            </a:r>
          </a:p>
          <a:p>
            <a:pPr algn="r"/>
            <a:r>
              <a:rPr lang="ru-RU" dirty="0" smtClean="0">
                <a:solidFill>
                  <a:srgbClr val="003399"/>
                </a:solidFill>
              </a:rPr>
              <a:t>Воспитатель 1 категории</a:t>
            </a:r>
            <a:endParaRPr lang="ru-RU" dirty="0">
              <a:solidFill>
                <a:srgbClr val="003399"/>
              </a:solidFill>
            </a:endParaRPr>
          </a:p>
          <a:p>
            <a:pPr algn="r"/>
            <a:r>
              <a:rPr lang="ru-RU" dirty="0" smtClean="0">
                <a:solidFill>
                  <a:srgbClr val="003399"/>
                </a:solidFill>
              </a:rPr>
              <a:t>Смирнова Н. 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1" y="260648"/>
            <a:ext cx="832958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57355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север, тучи нагоняя,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Дохнул, завыл – и вот сама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Идет волшебница-зима</a:t>
            </a:r>
            <a:r>
              <a:rPr lang="ru-RU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5180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.liveinternet.ru/images/attach/c/2/69/129/69129307_1294822059_67212077_0_7d086_f68f5401_X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2" y="214826"/>
            <a:ext cx="8405016" cy="616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9492" y="5373216"/>
            <a:ext cx="84050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Пришла, рассыпалась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клоками Повисла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суках дубов,</a:t>
            </a:r>
            <a:b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Легла волнистыми коврами</a:t>
            </a:r>
            <a:b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Среди полей вокруг холмов.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b="3940"/>
          <a:stretch/>
        </p:blipFill>
        <p:spPr bwMode="auto">
          <a:xfrm>
            <a:off x="470149" y="402541"/>
            <a:ext cx="8347719" cy="597666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95736" y="49483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7" y="4898577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149" y="5443227"/>
            <a:ext cx="6766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Брега с недвижною рекою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Сравняла пухлой пеленою;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Блеснул мороз, и рады мы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Проказам матушки-зимы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15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stat17.privet.ru/lr/0a02693d6b8ded192101a08449fdb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352474" cy="608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1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35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template_1</vt:lpstr>
      <vt:lpstr>В гости  к матушке Зиме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</dc:creator>
  <cp:lastModifiedBy>user</cp:lastModifiedBy>
  <cp:revision>7</cp:revision>
  <dcterms:created xsi:type="dcterms:W3CDTF">2007-12-06T13:23:18Z</dcterms:created>
  <dcterms:modified xsi:type="dcterms:W3CDTF">2013-06-26T07:01:38Z</dcterms:modified>
</cp:coreProperties>
</file>