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59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6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3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5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8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2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9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4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563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785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6486EC-F0FE-4EB2-AEF0-5ACED6273F58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4DA110-849D-488D-9761-CD6A9EE58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3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5307" y="2341032"/>
            <a:ext cx="81183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Новогодняя игрушка</a:t>
            </a:r>
            <a:endParaRPr lang="ru-RU" sz="7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63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24" y="297450"/>
            <a:ext cx="8562109" cy="6064828"/>
          </a:xfrm>
        </p:spPr>
      </p:pic>
    </p:spTree>
    <p:extLst>
      <p:ext uri="{BB962C8B-B14F-4D97-AF65-F5344CB8AC3E}">
        <p14:creationId xmlns:p14="http://schemas.microsoft.com/office/powerpoint/2010/main" val="85338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0" y="1182980"/>
            <a:ext cx="5610689" cy="42080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60" y="1172130"/>
            <a:ext cx="5625157" cy="42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9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29" y="547971"/>
            <a:ext cx="7603357" cy="5702518"/>
          </a:xfrm>
        </p:spPr>
      </p:pic>
    </p:spTree>
    <p:extLst>
      <p:ext uri="{BB962C8B-B14F-4D97-AF65-F5344CB8AC3E}">
        <p14:creationId xmlns:p14="http://schemas.microsoft.com/office/powerpoint/2010/main" val="737706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0</TotalTime>
  <Words>2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Century Gothic</vt:lpstr>
      <vt:lpstr>Garamond</vt:lpstr>
      <vt:lpstr>Savon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</cp:revision>
  <dcterms:created xsi:type="dcterms:W3CDTF">2015-12-17T18:45:30Z</dcterms:created>
  <dcterms:modified xsi:type="dcterms:W3CDTF">2015-12-17T18:46:23Z</dcterms:modified>
</cp:coreProperties>
</file>