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96F418-C10B-4EBA-B8FE-94485170E653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70F601-E078-416A-987B-C4BB0A02BB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Головные уборы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96752"/>
            <a:ext cx="762000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Старинные головные уборы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O1u6f.jpg"/>
          <p:cNvPicPr>
            <a:picLocks noChangeAspect="1"/>
          </p:cNvPicPr>
          <p:nvPr/>
        </p:nvPicPr>
        <p:blipFill>
          <a:blip r:embed="rId2" cstate="print"/>
          <a:srcRect t="10000" r="9844" b="5000"/>
          <a:stretch>
            <a:fillRect/>
          </a:stretch>
        </p:blipFill>
        <p:spPr>
          <a:xfrm>
            <a:off x="179512" y="1124744"/>
            <a:ext cx="295232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47681c79fe82ee9024c9053e3fbfc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196752"/>
            <a:ext cx="302433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arinnyy_zhenskiy_golovnoy_ubor_6.jp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6156176" y="1124744"/>
            <a:ext cx="276475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11fe0744736.jpg"/>
          <p:cNvPicPr>
            <a:picLocks noChangeAspect="1"/>
          </p:cNvPicPr>
          <p:nvPr/>
        </p:nvPicPr>
        <p:blipFill>
          <a:blip r:embed="rId5" cstate="print"/>
          <a:srcRect l="4641" t="2751" r="2751" b="31100"/>
          <a:stretch>
            <a:fillRect/>
          </a:stretch>
        </p:blipFill>
        <p:spPr>
          <a:xfrm>
            <a:off x="1259632" y="4365104"/>
            <a:ext cx="6120680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arinnye-golovnye-ubory-mujskie-3405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Карнавальные головные уборы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hlyapa-klappar-tsirkus-1.jpg"/>
          <p:cNvPicPr>
            <a:picLocks noChangeAspect="1"/>
          </p:cNvPicPr>
          <p:nvPr/>
        </p:nvPicPr>
        <p:blipFill>
          <a:blip r:embed="rId2" cstate="print"/>
          <a:srcRect t="11318" b="9455"/>
          <a:stretch>
            <a:fillRect/>
          </a:stretch>
        </p:blipFill>
        <p:spPr>
          <a:xfrm>
            <a:off x="0" y="1052736"/>
            <a:ext cx="45720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ak_bi_viglyadel_gerb_vashej_semi_narisovat-_vilozhit.jpg"/>
          <p:cNvPicPr>
            <a:picLocks noChangeAspect="1"/>
          </p:cNvPicPr>
          <p:nvPr/>
        </p:nvPicPr>
        <p:blipFill>
          <a:blip r:embed="rId3" cstate="print"/>
          <a:srcRect l="1701" t="27950" r="2751" b="29000"/>
          <a:stretch>
            <a:fillRect/>
          </a:stretch>
        </p:blipFill>
        <p:spPr>
          <a:xfrm>
            <a:off x="4427984" y="4437112"/>
            <a:ext cx="471601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eihnachten-Hut-For-Children-Red-Cute-font-b-Hat-b-font-Big-Celebration-Child-font-b.jpg"/>
          <p:cNvPicPr>
            <a:picLocks noChangeAspect="1"/>
          </p:cNvPicPr>
          <p:nvPr/>
        </p:nvPicPr>
        <p:blipFill>
          <a:blip r:embed="rId4" cstate="print"/>
          <a:srcRect r="2618" b="52100"/>
          <a:stretch>
            <a:fillRect/>
          </a:stretch>
        </p:blipFill>
        <p:spPr>
          <a:xfrm>
            <a:off x="4716016" y="1124744"/>
            <a:ext cx="442798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Головные уборы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разных стран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ushkarPeople73.jpg"/>
          <p:cNvPicPr>
            <a:picLocks noChangeAspect="1"/>
          </p:cNvPicPr>
          <p:nvPr/>
        </p:nvPicPr>
        <p:blipFill>
          <a:blip r:embed="rId2" cstate="print"/>
          <a:srcRect l="28160" r="4641"/>
          <a:stretch>
            <a:fillRect/>
          </a:stretch>
        </p:blipFill>
        <p:spPr>
          <a:xfrm>
            <a:off x="0" y="1"/>
            <a:ext cx="255577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1004255_164eb00dcfc291fd9ab12cb420606392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268760"/>
            <a:ext cx="2873896" cy="254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-Alice-cosplay-equipment-white-feather-hat-wearing-Indian-font-b-chief-b-font-font-b.jpg"/>
          <p:cNvPicPr>
            <a:picLocks noChangeAspect="1"/>
          </p:cNvPicPr>
          <p:nvPr/>
        </p:nvPicPr>
        <p:blipFill>
          <a:blip r:embed="rId4" cstate="print"/>
          <a:srcRect l="12577" t="3801" r="11329" b="16400"/>
          <a:stretch>
            <a:fillRect/>
          </a:stretch>
        </p:blipFill>
        <p:spPr>
          <a:xfrm>
            <a:off x="2699792" y="0"/>
            <a:ext cx="28083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91569-34aa1-69836430-m750x740-u54b3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861048"/>
            <a:ext cx="259228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41602325_4.jpg"/>
          <p:cNvPicPr>
            <a:picLocks noChangeAspect="1"/>
          </p:cNvPicPr>
          <p:nvPr/>
        </p:nvPicPr>
        <p:blipFill>
          <a:blip r:embed="rId6" cstate="print"/>
          <a:srcRect l="7476" t="3129" r="6531" b="9177"/>
          <a:stretch>
            <a:fillRect/>
          </a:stretch>
        </p:blipFill>
        <p:spPr>
          <a:xfrm>
            <a:off x="0" y="4797152"/>
            <a:ext cx="277180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d65e4d06fda10c9cd6b49b56210d4e8.jpg"/>
          <p:cNvPicPr>
            <a:picLocks noChangeAspect="1"/>
          </p:cNvPicPr>
          <p:nvPr/>
        </p:nvPicPr>
        <p:blipFill>
          <a:blip r:embed="rId7" cstate="print"/>
          <a:srcRect l="13041" t="2121" r="2961" b="9681"/>
          <a:stretch>
            <a:fillRect/>
          </a:stretch>
        </p:blipFill>
        <p:spPr>
          <a:xfrm>
            <a:off x="179512" y="2492896"/>
            <a:ext cx="22677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453.345x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3429000"/>
            <a:ext cx="27363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Головные уборы разных профессий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565.970x0.jpg"/>
          <p:cNvPicPr>
            <a:picLocks noChangeAspect="1"/>
          </p:cNvPicPr>
          <p:nvPr/>
        </p:nvPicPr>
        <p:blipFill>
          <a:blip r:embed="rId2" cstate="print"/>
          <a:srcRect l="17047" t="16562" r="15108" b="29646"/>
          <a:stretch>
            <a:fillRect/>
          </a:stretch>
        </p:blipFill>
        <p:spPr>
          <a:xfrm>
            <a:off x="0" y="1124744"/>
            <a:ext cx="25202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-26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509120"/>
            <a:ext cx="161967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015-2-b9e641000d-fullsiz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0416" y="1052736"/>
            <a:ext cx="3513584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208.jpeg"/>
          <p:cNvPicPr>
            <a:picLocks noChangeAspect="1"/>
          </p:cNvPicPr>
          <p:nvPr/>
        </p:nvPicPr>
        <p:blipFill>
          <a:blip r:embed="rId5" cstate="print"/>
          <a:srcRect l="3186" r="7171"/>
          <a:stretch>
            <a:fillRect/>
          </a:stretch>
        </p:blipFill>
        <p:spPr>
          <a:xfrm>
            <a:off x="2555776" y="1124745"/>
            <a:ext cx="3168352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8390067_large_3085196_1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645024"/>
            <a:ext cx="269979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rotov-Aleksandr-Sergeevich.jpg"/>
          <p:cNvPicPr>
            <a:picLocks noChangeAspect="1"/>
          </p:cNvPicPr>
          <p:nvPr/>
        </p:nvPicPr>
        <p:blipFill>
          <a:blip r:embed="rId7" cstate="print"/>
          <a:srcRect l="9662" t="10612" b="13853"/>
          <a:stretch>
            <a:fillRect/>
          </a:stretch>
        </p:blipFill>
        <p:spPr>
          <a:xfrm>
            <a:off x="2627784" y="3933056"/>
            <a:ext cx="269291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00px-Офицерская_фуражка_ВВС_и_ВДВ_ВС_ССС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4941168"/>
            <a:ext cx="244827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eskozirka_Moryak.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2996952"/>
            <a:ext cx="223224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головные уборы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32_zoom.jpg"/>
          <p:cNvPicPr>
            <a:picLocks noChangeAspect="1"/>
          </p:cNvPicPr>
          <p:nvPr/>
        </p:nvPicPr>
        <p:blipFill>
          <a:blip r:embed="rId2" cstate="print"/>
          <a:srcRect l="8001" t="42125" r="9751" b="10626"/>
          <a:stretch>
            <a:fillRect/>
          </a:stretch>
        </p:blipFill>
        <p:spPr>
          <a:xfrm>
            <a:off x="179512" y="1124744"/>
            <a:ext cx="396044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0294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4268813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954-95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17646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29419111.jpg"/>
          <p:cNvPicPr>
            <a:picLocks noChangeAspect="1"/>
          </p:cNvPicPr>
          <p:nvPr/>
        </p:nvPicPr>
        <p:blipFill>
          <a:blip r:embed="rId3" cstate="print"/>
          <a:srcRect l="11763" t="2717" r="10174" b="3558"/>
          <a:stretch>
            <a:fillRect/>
          </a:stretch>
        </p:blipFill>
        <p:spPr>
          <a:xfrm>
            <a:off x="4283968" y="2132856"/>
            <a:ext cx="468052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522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369668" cy="432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03_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24744"/>
            <a:ext cx="4114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17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Головные уборы</vt:lpstr>
      <vt:lpstr>Старинные головные уборы</vt:lpstr>
      <vt:lpstr>Слайд 3</vt:lpstr>
      <vt:lpstr>Карнавальные головные уборы</vt:lpstr>
      <vt:lpstr>Головные уборы  разных стран</vt:lpstr>
      <vt:lpstr>Головные уборы разных профессий</vt:lpstr>
      <vt:lpstr>Современные головные уборы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Головные уборы</dc:title>
  <dc:creator>увка-666</dc:creator>
  <cp:lastModifiedBy>увка-666</cp:lastModifiedBy>
  <cp:revision>6</cp:revision>
  <dcterms:created xsi:type="dcterms:W3CDTF">2015-11-05T13:30:55Z</dcterms:created>
  <dcterms:modified xsi:type="dcterms:W3CDTF">2015-11-05T14:28:26Z</dcterms:modified>
</cp:coreProperties>
</file>