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68" r:id="rId4"/>
    <p:sldId id="265" r:id="rId5"/>
    <p:sldId id="257" r:id="rId6"/>
    <p:sldId id="258" r:id="rId7"/>
    <p:sldId id="262" r:id="rId8"/>
    <p:sldId id="269" r:id="rId9"/>
    <p:sldId id="270" r:id="rId10"/>
    <p:sldId id="264" r:id="rId11"/>
    <p:sldId id="276" r:id="rId12"/>
    <p:sldId id="261" r:id="rId13"/>
    <p:sldId id="263" r:id="rId14"/>
    <p:sldId id="271" r:id="rId15"/>
    <p:sldId id="272" r:id="rId16"/>
    <p:sldId id="275" r:id="rId17"/>
    <p:sldId id="274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77" autoAdjust="0"/>
    <p:restoredTop sz="94660"/>
  </p:normalViewPr>
  <p:slideViewPr>
    <p:cSldViewPr>
      <p:cViewPr varScale="1">
        <p:scale>
          <a:sx n="72" d="100"/>
          <a:sy n="72" d="100"/>
        </p:scale>
        <p:origin x="-109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75BCB-B0DD-46BD-A722-2FB85D829763}" type="datetimeFigureOut">
              <a:rPr lang="ru-RU" smtClean="0"/>
              <a:pPr/>
              <a:t>19.12.2015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3722F-3F88-450B-8C03-C058C15CB3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75BCB-B0DD-46BD-A722-2FB85D829763}" type="datetimeFigureOut">
              <a:rPr lang="ru-RU" smtClean="0"/>
              <a:pPr/>
              <a:t>19.12.2015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3722F-3F88-450B-8C03-C058C15CB3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75BCB-B0DD-46BD-A722-2FB85D829763}" type="datetimeFigureOut">
              <a:rPr lang="ru-RU" smtClean="0"/>
              <a:pPr/>
              <a:t>19.12.2015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3722F-3F88-450B-8C03-C058C15CB3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75BCB-B0DD-46BD-A722-2FB85D829763}" type="datetimeFigureOut">
              <a:rPr lang="ru-RU" smtClean="0"/>
              <a:pPr/>
              <a:t>19.12.2015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3722F-3F88-450B-8C03-C058C15CB3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75BCB-B0DD-46BD-A722-2FB85D829763}" type="datetimeFigureOut">
              <a:rPr lang="ru-RU" smtClean="0"/>
              <a:pPr/>
              <a:t>19.12.2015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3722F-3F88-450B-8C03-C058C15CB3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75BCB-B0DD-46BD-A722-2FB85D829763}" type="datetimeFigureOut">
              <a:rPr lang="ru-RU" smtClean="0"/>
              <a:pPr/>
              <a:t>19.12.2015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3722F-3F88-450B-8C03-C058C15CB3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75BCB-B0DD-46BD-A722-2FB85D829763}" type="datetimeFigureOut">
              <a:rPr lang="ru-RU" smtClean="0"/>
              <a:pPr/>
              <a:t>19.12.2015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3722F-3F88-450B-8C03-C058C15CB3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75BCB-B0DD-46BD-A722-2FB85D829763}" type="datetimeFigureOut">
              <a:rPr lang="ru-RU" smtClean="0"/>
              <a:pPr/>
              <a:t>19.12.2015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3722F-3F88-450B-8C03-C058C15CB3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75BCB-B0DD-46BD-A722-2FB85D829763}" type="datetimeFigureOut">
              <a:rPr lang="ru-RU" smtClean="0"/>
              <a:pPr/>
              <a:t>19.12.2015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3722F-3F88-450B-8C03-C058C15CB3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75BCB-B0DD-46BD-A722-2FB85D829763}" type="datetimeFigureOut">
              <a:rPr lang="ru-RU" smtClean="0"/>
              <a:pPr/>
              <a:t>19.12.2015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3722F-3F88-450B-8C03-C058C15CB3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75BCB-B0DD-46BD-A722-2FB85D829763}" type="datetimeFigureOut">
              <a:rPr lang="ru-RU" smtClean="0"/>
              <a:pPr/>
              <a:t>19.12.2015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293722F-3F88-450B-8C03-C058C15CB3D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9075BCB-B0DD-46BD-A722-2FB85D829763}" type="datetimeFigureOut">
              <a:rPr lang="ru-RU" smtClean="0"/>
              <a:pPr/>
              <a:t>19.12.2015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293722F-3F88-450B-8C03-C058C15CB3D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1357298"/>
            <a:ext cx="7851648" cy="182880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Взаимодействие специалистов в образовательном пространстве ДОУ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Подготовили музыкальные руководители</a:t>
            </a:r>
          </a:p>
          <a:p>
            <a:r>
              <a:rPr lang="ru-RU" dirty="0" err="1" smtClean="0"/>
              <a:t>Ламысова</a:t>
            </a:r>
            <a:r>
              <a:rPr lang="ru-RU" dirty="0" smtClean="0"/>
              <a:t> Е.Н.</a:t>
            </a:r>
            <a:r>
              <a:rPr lang="ru-RU" dirty="0" smtClean="0"/>
              <a:t> </a:t>
            </a:r>
            <a:endParaRPr lang="ru-RU" dirty="0" smtClean="0"/>
          </a:p>
          <a:p>
            <a:r>
              <a:rPr lang="ru-RU" dirty="0" err="1" smtClean="0"/>
              <a:t>Хачатрян</a:t>
            </a:r>
            <a:r>
              <a:rPr lang="ru-RU" dirty="0" smtClean="0"/>
              <a:t> </a:t>
            </a:r>
            <a:r>
              <a:rPr lang="ru-RU" dirty="0" smtClean="0"/>
              <a:t>Л.И.,</a:t>
            </a:r>
            <a:endParaRPr lang="ru-RU" dirty="0" smtClean="0"/>
          </a:p>
          <a:p>
            <a:r>
              <a:rPr lang="ru-RU" dirty="0" smtClean="0"/>
              <a:t> ГБДОУ детский сад №96  Фрунзенского </a:t>
            </a:r>
            <a:r>
              <a:rPr lang="ru-RU" smtClean="0"/>
              <a:t>района </a:t>
            </a:r>
            <a:endParaRPr lang="ru-RU" smtClean="0"/>
          </a:p>
          <a:p>
            <a:r>
              <a:rPr lang="ru-RU" smtClean="0"/>
              <a:t>Санкт-Петербурга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1357298"/>
            <a:ext cx="800105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ПАЛЬЧИКОВАЯ ГИМНАСТИКА</a:t>
            </a:r>
          </a:p>
          <a:p>
            <a:pPr algn="ctr"/>
            <a:endParaRPr lang="ru-RU" sz="2000" b="1" dirty="0" smtClean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Способствует овладению навыками мелкой моторики.</a:t>
            </a:r>
          </a:p>
          <a:p>
            <a:endParaRPr lang="ru-RU" sz="2000" b="1" dirty="0" smtClean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Помогает развивать речь.</a:t>
            </a:r>
          </a:p>
          <a:p>
            <a:pPr>
              <a:buFont typeface="Arial" pitchFamily="34" charset="0"/>
              <a:buChar char="•"/>
            </a:pPr>
            <a:endParaRPr lang="ru-RU" sz="2000" b="1" dirty="0" smtClean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Повышает работоспособность коры головного мозга.</a:t>
            </a:r>
          </a:p>
          <a:p>
            <a:pPr>
              <a:buFont typeface="Arial" pitchFamily="34" charset="0"/>
              <a:buChar char="•"/>
            </a:pPr>
            <a:endParaRPr lang="ru-RU" sz="2000" b="1" dirty="0" smtClean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Развивает у ребенка психические процессы: мышление, внимание, память, воображение.</a:t>
            </a:r>
          </a:p>
          <a:p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/>
            </a:r>
            <a:b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</a:br>
            <a:endParaRPr lang="ru-RU" sz="2000" b="1" dirty="0">
              <a:solidFill>
                <a:schemeClr val="accent3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3" name="Рисунок 2" descr="пальчики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240" y="4500570"/>
            <a:ext cx="2333625" cy="19526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7386662" cy="1162050"/>
          </a:xfrm>
        </p:spPr>
        <p:txBody>
          <a:bodyPr/>
          <a:lstStyle/>
          <a:p>
            <a:pPr algn="ctr"/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ПАЛЬЧИКОВАЯ ГИМНАСТИКА</a:t>
            </a:r>
            <a:b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785794"/>
            <a:ext cx="7429552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РИТМИЧЕСКАЯ ГИМНАСТИКА</a:t>
            </a:r>
          </a:p>
          <a:p>
            <a:pPr algn="ctr"/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УПРАЖНЕНИЯ НА ПРОФИЛАКТИКУ И КОРРЕКЦИЮ НАРУШЕНИЯ ОСАНКИ И ПЛОСКОСТОПИЯ</a:t>
            </a:r>
          </a:p>
          <a:p>
            <a:pPr algn="ctr"/>
            <a:endParaRPr lang="ru-RU" b="1" dirty="0" smtClean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 algn="ctr"/>
            <a:endParaRPr lang="ru-RU" b="1" dirty="0" smtClean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улучшение работы </a:t>
            </a:r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сердечно-сосудистой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 и  дыхательной систем;</a:t>
            </a:r>
          </a:p>
          <a:p>
            <a:pPr>
              <a:buFont typeface="Arial" pitchFamily="34" charset="0"/>
              <a:buChar char="•"/>
            </a:pPr>
            <a:endParaRPr lang="ru-RU" sz="2000" b="1" dirty="0" smtClean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укрепление мышц;</a:t>
            </a:r>
          </a:p>
          <a:p>
            <a:pPr>
              <a:buFont typeface="Arial" pitchFamily="34" charset="0"/>
              <a:buChar char="•"/>
            </a:pPr>
            <a:endParaRPr lang="ru-RU" sz="2000" b="1" dirty="0" smtClean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улучшение координации движений;</a:t>
            </a:r>
          </a:p>
          <a:p>
            <a:pPr>
              <a:buFont typeface="Arial" pitchFamily="34" charset="0"/>
              <a:buChar char="•"/>
            </a:pPr>
            <a:endParaRPr lang="ru-RU" sz="2000" b="1" dirty="0" smtClean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исправление  осанки;</a:t>
            </a:r>
          </a:p>
          <a:p>
            <a:endParaRPr lang="ru-RU" sz="2000" b="1" dirty="0" smtClean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развитие выносливости, силовых качеств;</a:t>
            </a:r>
          </a:p>
          <a:p>
            <a:pPr>
              <a:buFont typeface="Arial" pitchFamily="34" charset="0"/>
              <a:buChar char="•"/>
            </a:pPr>
            <a:endParaRPr lang="ru-RU" sz="2000" b="1" dirty="0" smtClean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улучшение подвижности суставов.</a:t>
            </a:r>
          </a:p>
          <a:p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/>
            </a:r>
            <a:b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</a:br>
            <a:endParaRPr lang="ru-RU" sz="2000" b="1" dirty="0">
              <a:solidFill>
                <a:schemeClr val="accent3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4" name="Рисунок 3" descr="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6380" y="2714620"/>
            <a:ext cx="3214710" cy="22145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857232"/>
            <a:ext cx="7972452" cy="8572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2200" b="1" dirty="0" smtClean="0"/>
              <a:t>УПРАЖНЕНИЯ </a:t>
            </a:r>
            <a:r>
              <a:rPr lang="ru-RU" sz="2200" b="1" dirty="0"/>
              <a:t>НА ПРОФИЛАКТИКУ И КОРРЕКЦИЮ НАРУШЕНИЯ ОСАНКИ И ПЛОСКОСТОПИЯ</a:t>
            </a:r>
            <a:br>
              <a:rPr lang="ru-RU" sz="2200" b="1" dirty="0"/>
            </a:br>
            <a:endParaRPr lang="ru-RU" sz="2200" b="1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6457968" cy="2967046"/>
          </a:xfrm>
        </p:spPr>
        <p:txBody>
          <a:bodyPr>
            <a:noAutofit/>
          </a:bodyPr>
          <a:lstStyle/>
          <a:p>
            <a:pPr lvl="0">
              <a:buFont typeface="Arial" pitchFamily="34" charset="0"/>
              <a:buChar char="•"/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Ходьба на носочках («лисичка»)</a:t>
            </a:r>
          </a:p>
          <a:p>
            <a:pPr lvl="0">
              <a:buFont typeface="Arial" pitchFamily="34" charset="0"/>
              <a:buChar char="•"/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Ходьба на внешней стороне стопы («медведь»)</a:t>
            </a:r>
          </a:p>
          <a:p>
            <a:pPr lvl="0">
              <a:buFont typeface="Arial" pitchFamily="34" charset="0"/>
              <a:buChar char="•"/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Ходьба с высоким подниманием колена («лось»)</a:t>
            </a:r>
          </a:p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Ходьба в полном приседе («ежик»)</a:t>
            </a:r>
          </a:p>
          <a:p>
            <a:pPr lvl="0">
              <a:buFont typeface="Arial" pitchFamily="34" charset="0"/>
              <a:buChar char="•"/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Стойка на одной ноге («цапля»)</a:t>
            </a:r>
          </a:p>
          <a:p>
            <a:pPr lvl="0">
              <a:buFont typeface="Arial" pitchFamily="34" charset="0"/>
              <a:buChar char="•"/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 Махи руками </a:t>
            </a:r>
            <a:r>
              <a:rPr lang="ru-RU" sz="1600" b="1" dirty="0" err="1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вверх-вних</a:t>
            </a: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 («птички летают»)</a:t>
            </a:r>
          </a:p>
          <a:p>
            <a:pPr lvl="0">
              <a:buFont typeface="Arial" pitchFamily="34" charset="0"/>
              <a:buChar char="•"/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Сведение, разведение лопаток; поднимание, опускание плеч («плечи танцуют»)</a:t>
            </a:r>
          </a:p>
          <a:p>
            <a:pPr lvl="0">
              <a:buFont typeface="Arial" pitchFamily="34" charset="0"/>
              <a:buChar char="•"/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Хлопки над головой и за спиной («хлопки»)</a:t>
            </a:r>
          </a:p>
          <a:p>
            <a:endParaRPr lang="ru-RU" sz="1600" b="1" dirty="0">
              <a:latin typeface="+mj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71472" y="4786322"/>
            <a:ext cx="5111750" cy="1462078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29600" cy="928694"/>
          </a:xfrm>
        </p:spPr>
        <p:txBody>
          <a:bodyPr>
            <a:normAutofit fontScale="90000"/>
          </a:bodyPr>
          <a:lstStyle/>
          <a:p>
            <a:pPr lvl="0"/>
            <a:r>
              <a:rPr lang="ru-RU" sz="2200" b="1" dirty="0" smtClean="0"/>
              <a:t>                                                РЕЛАКСАЦИЯ</a:t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endParaRPr lang="ru-RU" sz="22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1538" y="1785926"/>
            <a:ext cx="6572296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повышение </a:t>
            </a:r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психоэмоциональной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 устойчивости;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сброс излишек напряжения;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восстанавление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 равновесия;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обучение пониманию своего эмоционального состояния.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5" name="Рисунок 4" descr="релаксация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0298" y="3143248"/>
            <a:ext cx="3857652" cy="21526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6386530" cy="914384"/>
          </a:xfrm>
        </p:spPr>
        <p:txBody>
          <a:bodyPr/>
          <a:lstStyle/>
          <a:p>
            <a:pPr algn="ctr"/>
            <a:r>
              <a:rPr lang="ru-RU" dirty="0" smtClean="0"/>
              <a:t> </a:t>
            </a:r>
            <a:r>
              <a:rPr lang="ru-RU" sz="2000" b="1" dirty="0" smtClean="0"/>
              <a:t>УПРАЖНЕНИЯ НА РЕЛАКСАЦИЮ</a:t>
            </a:r>
            <a:endParaRPr lang="ru-RU" sz="2000" b="1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«Игра с песком»</a:t>
            </a:r>
          </a:p>
          <a:p>
            <a:endParaRPr lang="ru-RU" sz="2000" dirty="0" smtClean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 lvl="0"/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«Злюка успокоилась»</a:t>
            </a:r>
          </a:p>
          <a:p>
            <a:pPr lvl="0"/>
            <a:endParaRPr lang="ru-RU" sz="2000" dirty="0" smtClean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 lvl="0"/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«Полет бабочки»</a:t>
            </a:r>
          </a:p>
          <a:p>
            <a:pPr lvl="0"/>
            <a:endParaRPr lang="ru-RU" sz="2000" b="1" dirty="0" smtClean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 «Сосулька»</a:t>
            </a:r>
          </a:p>
          <a:p>
            <a:endParaRPr lang="ru-RU" sz="2000" b="1" dirty="0" smtClean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«Воздушный шар»</a:t>
            </a:r>
          </a:p>
          <a:p>
            <a:endParaRPr lang="ru-RU" sz="2000" b="1" dirty="0" smtClean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«</a:t>
            </a:r>
            <a:r>
              <a:rPr lang="ru-RU" sz="2000" b="1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Мыльные пузыри»</a:t>
            </a:r>
            <a:endParaRPr lang="ru-RU" sz="2000" dirty="0" smtClean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 lvl="0"/>
            <a:endParaRPr lang="ru-RU" sz="2000" dirty="0" smtClean="0"/>
          </a:p>
          <a:p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здоровы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042" y="2071678"/>
            <a:ext cx="6072230" cy="34290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пасибо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868" y="1571612"/>
            <a:ext cx="1905000" cy="29622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928670"/>
            <a:ext cx="4572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ТЕХНОЛОГИИ СОХРАНЕНИЯ И СТИМУЛИРОВАНИЯ ЗДОРОВЬЯ</a:t>
            </a:r>
          </a:p>
          <a:p>
            <a:pPr algn="ctr"/>
            <a:endParaRPr lang="ru-RU" sz="2000" dirty="0" smtClean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динамические паузы (комплексы физ. минуток, которые могут включать дыхательную, пальчиковую, артикуляционную гимнастику, гимнастику для глаз и т.д.)</a:t>
            </a:r>
          </a:p>
          <a:p>
            <a:pPr>
              <a:buFont typeface="Arial" pitchFamily="34" charset="0"/>
              <a:buChar char="•"/>
            </a:pPr>
            <a:endParaRPr lang="ru-RU" sz="2000" b="1" dirty="0" smtClean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подвижные и спортивные игры;</a:t>
            </a:r>
          </a:p>
          <a:p>
            <a:pPr>
              <a:buFont typeface="Arial" pitchFamily="34" charset="0"/>
              <a:buChar char="•"/>
            </a:pPr>
            <a:endParaRPr lang="ru-RU" sz="2000" b="1" dirty="0" smtClean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контрастная дорожка, тренажеры;</a:t>
            </a:r>
          </a:p>
          <a:p>
            <a:pPr>
              <a:buFont typeface="Arial" pitchFamily="34" charset="0"/>
              <a:buChar char="•"/>
            </a:pPr>
            <a:endParaRPr lang="ru-RU" sz="2000" b="1" dirty="0" smtClean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ритмопластика;</a:t>
            </a:r>
          </a:p>
          <a:p>
            <a:pPr>
              <a:buFont typeface="Arial" pitchFamily="34" charset="0"/>
              <a:buChar char="•"/>
            </a:pPr>
            <a:endParaRPr lang="ru-RU" sz="2000" b="1" dirty="0" smtClean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релаксация;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5984" y="714356"/>
            <a:ext cx="4572000" cy="470898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ТЕХНОЛОГИИ ОБУЧЕНИЯ ЗДОРОВОМУ ОБРАЗУ ЖИЗНИ</a:t>
            </a:r>
          </a:p>
          <a:p>
            <a:pPr algn="ctr"/>
            <a:endParaRPr lang="ru-RU" sz="2000" b="1" dirty="0" smtClean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утренняя гимнастика;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физкультурные занятия;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бассейн;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точечный массаж;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спортивные развлечения, праздники;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проблемно-игровые занятия (</a:t>
            </a:r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игротерапия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);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коммуникативные игры;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занятия по серии «Здоровье»;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самомассаж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;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комплекс упражнений на развитие мелкой моторики рук.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5984" y="1142984"/>
            <a:ext cx="45720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200" dirty="0" smtClean="0"/>
          </a:p>
          <a:p>
            <a:pPr algn="ctr"/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КОРРЕКЦИОННЫЕ ТЕХНОЛОГИИ</a:t>
            </a:r>
          </a:p>
          <a:p>
            <a:pPr algn="ctr"/>
            <a:endParaRPr lang="ru-RU" sz="2000" b="1" dirty="0" smtClean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сказкотерапия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;</a:t>
            </a:r>
          </a:p>
          <a:p>
            <a:pPr>
              <a:buFont typeface="Arial" pitchFamily="34" charset="0"/>
              <a:buChar char="•"/>
            </a:pPr>
            <a:endParaRPr lang="ru-RU" sz="2000" b="1" dirty="0" smtClean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технология музыкального воздействия;</a:t>
            </a:r>
          </a:p>
          <a:p>
            <a:pPr>
              <a:buFont typeface="Arial" pitchFamily="34" charset="0"/>
              <a:buChar char="•"/>
            </a:pPr>
            <a:endParaRPr lang="ru-RU" sz="2000" b="1" dirty="0" smtClean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психогимнастика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;</a:t>
            </a:r>
          </a:p>
          <a:p>
            <a:pPr>
              <a:buFont typeface="Arial" pitchFamily="34" charset="0"/>
              <a:buChar char="•"/>
            </a:pPr>
            <a:endParaRPr lang="ru-RU" sz="2000" b="1" dirty="0" smtClean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арттерапия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;</a:t>
            </a:r>
          </a:p>
          <a:p>
            <a:pPr>
              <a:buFont typeface="Arial" pitchFamily="34" charset="0"/>
              <a:buChar char="•"/>
            </a:pPr>
            <a:endParaRPr lang="ru-RU" sz="2000" b="1" dirty="0" smtClean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технология воздействием цветом.</a:t>
            </a:r>
          </a:p>
          <a:p>
            <a:endParaRPr lang="ru-RU" sz="2000" dirty="0">
              <a:solidFill>
                <a:schemeClr val="accent3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1071546"/>
            <a:ext cx="71438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ФОРМЫ ОЗДОРОВИТЕЛЬНОЙ РАБОТЫ НА МУЗЫКАЛЬНЫХ ЗАНЯТИЯХ</a:t>
            </a:r>
          </a:p>
          <a:p>
            <a:pPr algn="ctr"/>
            <a:endParaRPr lang="ru-RU" sz="2000" b="1" dirty="0" smtClean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>
              <a:buFont typeface="Wingdings" pitchFamily="2" charset="2"/>
              <a:buChar char="v"/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Дыхательная гимнастика;</a:t>
            </a:r>
          </a:p>
          <a:p>
            <a:pPr>
              <a:buFont typeface="Wingdings" pitchFamily="2" charset="2"/>
              <a:buChar char="v"/>
            </a:pPr>
            <a:endParaRPr lang="ru-RU" sz="2000" b="1" dirty="0" smtClean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>
              <a:buFont typeface="Wingdings" pitchFamily="2" charset="2"/>
              <a:buChar char="v"/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Зрительная гимнастика;</a:t>
            </a:r>
          </a:p>
          <a:p>
            <a:pPr>
              <a:buFont typeface="Wingdings" pitchFamily="2" charset="2"/>
              <a:buChar char="v"/>
            </a:pPr>
            <a:endParaRPr lang="ru-RU" sz="2000" b="1" dirty="0" smtClean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>
              <a:buFont typeface="Wingdings" pitchFamily="2" charset="2"/>
              <a:buChar char="v"/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Пальчиковая гимнастика;</a:t>
            </a:r>
          </a:p>
          <a:p>
            <a:pPr>
              <a:buFont typeface="Wingdings" pitchFamily="2" charset="2"/>
              <a:buChar char="v"/>
            </a:pPr>
            <a:endParaRPr lang="ru-RU" sz="2000" b="1" dirty="0" smtClean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>
              <a:buFont typeface="Wingdings" pitchFamily="2" charset="2"/>
              <a:buChar char="v"/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Ритмическая гимнастика;</a:t>
            </a:r>
          </a:p>
          <a:p>
            <a:pPr>
              <a:buFont typeface="Wingdings" pitchFamily="2" charset="2"/>
              <a:buChar char="v"/>
            </a:pPr>
            <a:endParaRPr lang="ru-RU" sz="2000" b="1" dirty="0" smtClean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>
              <a:buFont typeface="Wingdings" pitchFamily="2" charset="2"/>
              <a:buChar char="v"/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Релаксация;</a:t>
            </a:r>
          </a:p>
          <a:p>
            <a:pPr>
              <a:buFont typeface="Wingdings" pitchFamily="2" charset="2"/>
              <a:buChar char="v"/>
            </a:pPr>
            <a:endParaRPr lang="ru-RU" sz="2000" b="1" dirty="0" smtClean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>
              <a:buFont typeface="Wingdings" pitchFamily="2" charset="2"/>
              <a:buChar char="v"/>
            </a:pPr>
            <a:endParaRPr lang="ru-RU" sz="2000" b="1" dirty="0">
              <a:latin typeface="+mj-lt"/>
            </a:endParaRPr>
          </a:p>
        </p:txBody>
      </p:sp>
      <p:pic>
        <p:nvPicPr>
          <p:cNvPr id="4" name="Рисунок 3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438" y="2071678"/>
            <a:ext cx="2928958" cy="2857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1214422"/>
            <a:ext cx="4572000" cy="5539978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 smtClean="0"/>
          </a:p>
          <a:p>
            <a:pPr algn="ctr"/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ДЫХАТЕЛЬНАЯ ГИМНАСТИКА</a:t>
            </a:r>
          </a:p>
          <a:p>
            <a:pPr algn="ctr"/>
            <a:endParaRPr lang="ru-RU" sz="2000" b="1" dirty="0" smtClean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улучшение работы </a:t>
            </a:r>
            <a:r>
              <a:rPr lang="ru-RU" sz="2000" b="1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головного мозга, сердца и нервной 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системы;</a:t>
            </a:r>
          </a:p>
          <a:p>
            <a:pPr>
              <a:buFont typeface="Arial" pitchFamily="34" charset="0"/>
              <a:buChar char="•"/>
            </a:pPr>
            <a:endParaRPr lang="ru-RU" sz="2000" b="1" dirty="0" smtClean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развитие певческих способностей;</a:t>
            </a:r>
          </a:p>
          <a:p>
            <a:pPr>
              <a:buFont typeface="Arial" pitchFamily="34" charset="0"/>
              <a:buChar char="•"/>
            </a:pPr>
            <a:endParaRPr lang="ru-RU" sz="2000" b="1" dirty="0" smtClean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укрепление общего состояния здоровья;</a:t>
            </a:r>
          </a:p>
          <a:p>
            <a:endParaRPr lang="ru-RU" sz="2000" b="1" dirty="0" smtClean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 lvl="0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улучшение нервно-психического состояния;</a:t>
            </a:r>
            <a:r>
              <a:rPr lang="ru-RU" sz="2000" b="1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      </a:t>
            </a:r>
          </a:p>
          <a:p>
            <a:endParaRPr lang="ru-RU" sz="2000" b="1" dirty="0" smtClean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профилактика </a:t>
            </a:r>
            <a:r>
              <a:rPr lang="ru-RU" sz="2000" b="1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болезней органов 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дыхания.</a:t>
            </a:r>
            <a:b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" name="Рисунок 2" descr="дыхание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0562" y="2428868"/>
            <a:ext cx="4429156" cy="27527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14612" y="785794"/>
            <a:ext cx="3786182" cy="857256"/>
          </a:xfrm>
        </p:spPr>
        <p:txBody>
          <a:bodyPr/>
          <a:lstStyle/>
          <a:p>
            <a:pPr algn="ctr"/>
            <a:r>
              <a:rPr lang="ru-RU" sz="2000" b="1" dirty="0" smtClean="0"/>
              <a:t>ДЫХАТЕЛЬНАЯ ГИМНАСТИКА</a:t>
            </a:r>
            <a:endParaRPr lang="ru-RU" sz="2000" b="1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357158" y="1676400"/>
            <a:ext cx="3071842" cy="4572000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Упражнения:</a:t>
            </a:r>
          </a:p>
          <a:p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 «Водолаз»</a:t>
            </a:r>
          </a:p>
          <a:p>
            <a:endParaRPr lang="ru-RU" sz="2000" b="1" dirty="0" smtClean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 algn="r"/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 «Цветочек»</a:t>
            </a:r>
          </a:p>
          <a:p>
            <a:endParaRPr lang="ru-RU" sz="2000" b="1" dirty="0" smtClean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 «Хомячок»</a:t>
            </a:r>
          </a:p>
          <a:p>
            <a:endParaRPr lang="ru-RU" sz="2000" b="1" dirty="0" smtClean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 algn="r"/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«Дракон»</a:t>
            </a:r>
          </a:p>
          <a:p>
            <a:endParaRPr lang="ru-RU" sz="2000" b="1" dirty="0" smtClean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«Шмель»</a:t>
            </a:r>
          </a:p>
          <a:p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 </a:t>
            </a:r>
          </a:p>
          <a:p>
            <a:pPr algn="r"/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 «Ладошки»</a:t>
            </a:r>
          </a:p>
          <a:p>
            <a:pPr algn="r"/>
            <a:r>
              <a:rPr lang="ru-RU" sz="2000" dirty="0" smtClean="0"/>
              <a:t> </a:t>
            </a:r>
          </a:p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Фото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85918" y="1571612"/>
            <a:ext cx="600079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                       ЗРИТЕЛЬНАЯ ГИМНАСТИКА</a:t>
            </a:r>
          </a:p>
          <a:p>
            <a:endParaRPr lang="ru-RU" sz="2000" b="1" dirty="0" smtClean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endParaRPr lang="ru-RU" sz="2000" b="1" dirty="0" smtClean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endParaRPr lang="ru-RU" sz="2000" b="1" dirty="0" smtClean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endParaRPr lang="ru-RU" sz="2000" b="1" dirty="0" smtClean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>
              <a:buFont typeface="Arial" pitchFamily="34" charset="0"/>
              <a:buChar char="•"/>
            </a:pPr>
            <a:endParaRPr lang="ru-RU" sz="2000" b="1" dirty="0" smtClean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укрепление глазных мышц;</a:t>
            </a:r>
          </a:p>
          <a:p>
            <a:pPr>
              <a:buFont typeface="Arial" pitchFamily="34" charset="0"/>
              <a:buChar char="•"/>
            </a:pPr>
            <a:endParaRPr lang="ru-RU" sz="2000" b="1" dirty="0" smtClean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снятие напряжения с глаз;</a:t>
            </a:r>
          </a:p>
          <a:p>
            <a:pPr>
              <a:buFont typeface="Arial" pitchFamily="34" charset="0"/>
              <a:buChar char="•"/>
            </a:pPr>
            <a:endParaRPr lang="ru-RU" sz="2000" b="1" dirty="0" smtClean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активизации кровообращения глаз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5" name="Рисунок 4" descr="глаза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6050" y="2071678"/>
            <a:ext cx="3705225" cy="12287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86050" y="857232"/>
            <a:ext cx="4429156" cy="857256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sz="2000" b="1" dirty="0" smtClean="0"/>
              <a:t>ЗРИТЕЛЬНАЯ ГИМНАСТИКА</a:t>
            </a:r>
            <a:br>
              <a:rPr lang="ru-RU" sz="2000" b="1" dirty="0" smtClean="0"/>
            </a:br>
            <a:endParaRPr lang="ru-RU" sz="2000" b="1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714348" y="2000240"/>
            <a:ext cx="2743200" cy="4572000"/>
          </a:xfrm>
        </p:spPr>
        <p:txBody>
          <a:bodyPr/>
          <a:lstStyle/>
          <a:p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«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Далеко - близко»</a:t>
            </a:r>
          </a:p>
          <a:p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«Бабочки»</a:t>
            </a:r>
          </a:p>
          <a:p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«</a:t>
            </a:r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Пальминг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»</a:t>
            </a:r>
          </a:p>
          <a:p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«Филин»</a:t>
            </a:r>
          </a:p>
          <a:p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«Письмо носом»</a:t>
            </a:r>
          </a:p>
          <a:p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«Жмурки»</a:t>
            </a:r>
          </a:p>
          <a:p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«Удивились»</a:t>
            </a:r>
          </a:p>
          <a:p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«Часы»</a:t>
            </a:r>
          </a:p>
          <a:p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«Зайчики»</a:t>
            </a:r>
          </a:p>
          <a:p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 «Стрекоза»</a:t>
            </a:r>
          </a:p>
          <a:p>
            <a:endParaRPr lang="ru-RU" sz="2000" b="1" dirty="0" smtClean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фото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690</TotalTime>
  <Words>413</Words>
  <Application>Microsoft Office PowerPoint</Application>
  <PresentationFormat>Экран (4:3)</PresentationFormat>
  <Paragraphs>158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Поток</vt:lpstr>
      <vt:lpstr>Взаимодействие специалистов в образовательном пространстве ДОУ</vt:lpstr>
      <vt:lpstr>Слайд 2</vt:lpstr>
      <vt:lpstr>Слайд 3</vt:lpstr>
      <vt:lpstr>Слайд 4</vt:lpstr>
      <vt:lpstr>Слайд 5</vt:lpstr>
      <vt:lpstr>Слайд 6</vt:lpstr>
      <vt:lpstr>ДЫХАТЕЛЬНАЯ ГИМНАСТИКА</vt:lpstr>
      <vt:lpstr>Слайд 8</vt:lpstr>
      <vt:lpstr> ЗРИТЕЛЬНАЯ ГИМНАСТИКА </vt:lpstr>
      <vt:lpstr>Слайд 10</vt:lpstr>
      <vt:lpstr>ПАЛЬЧИКОВАЯ ГИМНАСТИКА </vt:lpstr>
      <vt:lpstr>Слайд 12</vt:lpstr>
      <vt:lpstr>  УПРАЖНЕНИЯ НА ПРОФИЛАКТИКУ И КОРРЕКЦИЮ НАРУШЕНИЯ ОСАНКИ И ПЛОСКОСТОПИЯ </vt:lpstr>
      <vt:lpstr>                                                РЕЛАКСАЦИЯ  </vt:lpstr>
      <vt:lpstr> УПРАЖНЕНИЯ НА РЕЛАКСАЦИЮ</vt:lpstr>
      <vt:lpstr>Слайд 16</vt:lpstr>
      <vt:lpstr>Слайд 17</vt:lpstr>
    </vt:vector>
  </TitlesOfParts>
  <Company>KOMP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Лиана</dc:creator>
  <cp:lastModifiedBy>Лиана</cp:lastModifiedBy>
  <cp:revision>66</cp:revision>
  <dcterms:created xsi:type="dcterms:W3CDTF">2015-11-13T17:46:54Z</dcterms:created>
  <dcterms:modified xsi:type="dcterms:W3CDTF">2015-12-19T20:36:12Z</dcterms:modified>
</cp:coreProperties>
</file>