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5C81-A655-486A-AFE0-60EADBA32F83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08BA-17E1-4192-93C4-1215F80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Мультимедийные</a:t>
            </a:r>
            <a:r>
              <a:rPr lang="ru-RU" dirty="0" smtClean="0"/>
              <a:t> загадки</a:t>
            </a:r>
            <a:br>
              <a:rPr lang="ru-RU" dirty="0" smtClean="0"/>
            </a:br>
            <a:r>
              <a:rPr lang="ru-RU" dirty="0" smtClean="0"/>
              <a:t>для детского сада о здоровом образе жизни.</a:t>
            </a:r>
            <a:br>
              <a:rPr lang="ru-RU" dirty="0" smtClean="0"/>
            </a:br>
            <a:endParaRPr lang="ru-RU" sz="3100" dirty="0"/>
          </a:p>
        </p:txBody>
      </p:sp>
      <p:pic>
        <p:nvPicPr>
          <p:cNvPr id="13314" name="Picture 2" descr="загадки про докторов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715000" cy="392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 махровое, и гладкое бывает.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Кто помылся, тот о нем не забывает: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Взрослого, младенца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Вытрет...</a:t>
            </a:r>
          </a:p>
        </p:txBody>
      </p:sp>
      <p:pic>
        <p:nvPicPr>
          <p:cNvPr id="5" name="Содержимое 4" descr="razvitie-myshlenija-u-detej-detskie_1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928802"/>
            <a:ext cx="3357586" cy="37147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Желаю вам цвести, расти,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копить здоровье.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Оно для дальнего пути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главнейшее условье.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С.Я. Маршак.</a:t>
            </a:r>
          </a:p>
        </p:txBody>
      </p:sp>
      <p:pic>
        <p:nvPicPr>
          <p:cNvPr id="5" name="Содержимое 4" descr="000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2228" y="1643050"/>
            <a:ext cx="359054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Чтобы не был хилым, вялым,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лежал под одеялом,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хворал и был в порядке,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Делай каждый день…</a:t>
            </a:r>
          </a:p>
        </p:txBody>
      </p:sp>
      <p:pic>
        <p:nvPicPr>
          <p:cNvPr id="1026" name="Picture 2" descr="http://www.playcast.ru/uploads/2015/10/12/1542974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57364"/>
            <a:ext cx="4038600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Болеть мне некогда друзья,</a:t>
            </a:r>
            <a:br>
              <a:rPr lang="ru-RU" smtClean="0"/>
            </a:br>
            <a:r>
              <a:rPr lang="ru-RU" smtClean="0"/>
              <a:t>В футбол, хоккей играю я.</a:t>
            </a:r>
            <a:br>
              <a:rPr lang="ru-RU" smtClean="0"/>
            </a:br>
            <a:r>
              <a:rPr lang="ru-RU" smtClean="0"/>
              <a:t>И я собою очень горд,</a:t>
            </a:r>
            <a:br>
              <a:rPr lang="ru-RU" smtClean="0"/>
            </a:br>
            <a:r>
              <a:rPr lang="ru-RU" smtClean="0"/>
              <a:t>Что дарит мне здоровье…</a:t>
            </a:r>
            <a:endParaRPr lang="ru-RU" dirty="0"/>
          </a:p>
        </p:txBody>
      </p:sp>
      <p:pic>
        <p:nvPicPr>
          <p:cNvPr id="16" name="Содержимое 15" descr="depositphotos_9765362-Sport-characters.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43050"/>
            <a:ext cx="4038600" cy="38584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овощах и фруктах есть.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Детям нужно много есть.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Есть ещё таблетки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Вкусом как конфетки.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Принимают для здоровья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Их холодною порою.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Для </a:t>
            </a:r>
            <a:r>
              <a:rPr lang="ru-RU" dirty="0" err="1"/>
              <a:t>Сашули</a:t>
            </a:r>
            <a:r>
              <a:rPr lang="ru-RU" dirty="0"/>
              <a:t> и Полины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полезно? -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vitamin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Разгрызёшь стальные трубы,</a:t>
            </a:r>
            <a:br>
              <a:rPr lang="ru-RU" dirty="0" smtClean="0"/>
            </a:br>
            <a:r>
              <a:rPr lang="ru-RU" dirty="0" smtClean="0"/>
              <a:t>Если будешь чистить…</a:t>
            </a:r>
            <a:endParaRPr lang="ru-RU" dirty="0"/>
          </a:p>
        </p:txBody>
      </p:sp>
      <p:pic>
        <p:nvPicPr>
          <p:cNvPr id="5" name="Содержимое 4" descr="chistim-zuby-rebenk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00240"/>
            <a:ext cx="4038600" cy="31984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Объявили бой бациллам:</a:t>
            </a:r>
            <a:br>
              <a:rPr lang="ru-RU" dirty="0" smtClean="0"/>
            </a:br>
            <a:r>
              <a:rPr lang="ru-RU" dirty="0" smtClean="0"/>
              <a:t>Моем руки чисто с…</a:t>
            </a:r>
            <a:endParaRPr lang="ru-RU" dirty="0"/>
          </a:p>
        </p:txBody>
      </p:sp>
      <p:pic>
        <p:nvPicPr>
          <p:cNvPr id="5" name="Содержимое 4" descr="144880120_NN_Soaps_we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4488"/>
            <a:ext cx="4038600" cy="3492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Он в кармане караулит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Рёву, плаксу и </a:t>
            </a:r>
            <a:r>
              <a:rPr lang="ru-RU" dirty="0" err="1" smtClean="0"/>
              <a:t>грязнулю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Им утрет потоки слез,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забудет и про нос.</a:t>
            </a:r>
          </a:p>
        </p:txBody>
      </p:sp>
      <p:pic>
        <p:nvPicPr>
          <p:cNvPr id="5" name="Содержимое 4" descr="http---i.imgur.com-okmv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43050"/>
            <a:ext cx="4038600" cy="37346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ru-RU" dirty="0"/>
              <a:t>Он - холодный, он - приятный</a:t>
            </a:r>
            <a:r>
              <a:rPr lang="ru-RU" dirty="0" smtClean="0"/>
              <a:t>,</a:t>
            </a:r>
            <a:endParaRPr lang="ru-RU" dirty="0"/>
          </a:p>
          <a:p>
            <a:pPr>
              <a:buNone/>
            </a:pPr>
            <a:r>
              <a:rPr lang="ru-RU" dirty="0"/>
              <a:t>С ним дружу давно, ребята,</a:t>
            </a:r>
          </a:p>
          <a:p>
            <a:pPr>
              <a:buNone/>
            </a:pPr>
            <a:r>
              <a:rPr lang="ru-RU" dirty="0"/>
              <a:t>Он водой польет меня, </a:t>
            </a:r>
          </a:p>
          <a:p>
            <a:pPr>
              <a:buNone/>
            </a:pPr>
            <a:r>
              <a:rPr lang="ru-RU" dirty="0"/>
              <a:t>Вырасту здоровым я! </a:t>
            </a: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89631"/>
            <a:ext cx="4038600" cy="3947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Можно радоваться птицам,</a:t>
            </a:r>
          </a:p>
          <a:p>
            <a:r>
              <a:rPr lang="ru-RU" dirty="0"/>
              <a:t>Можно просто веселиться,</a:t>
            </a:r>
          </a:p>
          <a:p>
            <a:r>
              <a:rPr lang="ru-RU" dirty="0" smtClean="0"/>
              <a:t>Модно </a:t>
            </a:r>
            <a:r>
              <a:rPr lang="ru-RU" dirty="0"/>
              <a:t>воздухом дышать</a:t>
            </a:r>
          </a:p>
          <a:p>
            <a:r>
              <a:rPr lang="ru-RU" dirty="0"/>
              <a:t>Вместе весело</a:t>
            </a:r>
            <a:r>
              <a:rPr lang="ru-RU" b="1" dirty="0"/>
              <a:t>……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1339492425_2-pervyy-den-v-l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84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Мультимедийные загадки для детского сада о здоровом образе жизни.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Дедан</dc:creator>
  <cp:lastModifiedBy>Дедан</cp:lastModifiedBy>
  <cp:revision>13</cp:revision>
  <dcterms:created xsi:type="dcterms:W3CDTF">2015-11-18T06:28:14Z</dcterms:created>
  <dcterms:modified xsi:type="dcterms:W3CDTF">2015-11-21T11:12:26Z</dcterms:modified>
</cp:coreProperties>
</file>