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0" r:id="rId8"/>
    <p:sldId id="271" r:id="rId9"/>
    <p:sldId id="272" r:id="rId10"/>
    <p:sldId id="264" r:id="rId11"/>
    <p:sldId id="265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17" autoAdjust="0"/>
  </p:normalViewPr>
  <p:slideViewPr>
    <p:cSldViewPr>
      <p:cViewPr varScale="1">
        <p:scale>
          <a:sx n="70" d="100"/>
          <a:sy n="70" d="100"/>
        </p:scale>
        <p:origin x="-114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AED6B7-D3AB-4B1F-B59D-0E0D9E091AFD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A1A82A-44E2-42A6-904B-8519E5A59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1142984"/>
            <a:ext cx="641913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Зачётная работа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  программе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«Изобразительное искусство и детский дизайн»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pPr algn="r"/>
            <a:endParaRPr lang="ru-RU" sz="2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автор:</a:t>
            </a:r>
          </a:p>
          <a:p>
            <a:pPr algn="r"/>
            <a:r>
              <a:rPr lang="ru-RU" sz="2000" b="1" dirty="0" err="1" smtClean="0">
                <a:solidFill>
                  <a:schemeClr val="bg1"/>
                </a:solidFill>
              </a:rPr>
              <a:t>Калько</a:t>
            </a:r>
            <a:r>
              <a:rPr lang="ru-RU" sz="2000" b="1" dirty="0" smtClean="0">
                <a:solidFill>
                  <a:schemeClr val="bg1"/>
                </a:solidFill>
              </a:rPr>
              <a:t> Елена Николаевна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ГБДОУ №43 Калининского района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Санкт – Петербург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2015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qvrx6XLWV9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142852"/>
            <a:ext cx="7715304" cy="599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m6ZQw7h1m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857232"/>
            <a:ext cx="8072462" cy="497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-KIN-bCIfxw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428604"/>
            <a:ext cx="7334065" cy="555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Mg8rW3xFME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7224" y="785794"/>
            <a:ext cx="7572364" cy="533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epyPBPksNy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214290"/>
            <a:ext cx="3571900" cy="589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kwOHv1IUGtU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127104"/>
            <a:ext cx="3357586" cy="597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5" y="1714488"/>
            <a:ext cx="8072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Тема: Рисуем просто.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Цель:</a:t>
            </a:r>
          </a:p>
          <a:p>
            <a:r>
              <a:rPr lang="ru-RU" sz="2000" b="1" dirty="0" smtClean="0"/>
              <a:t>Развивать умение детей моделировать рисунок с помощью</a:t>
            </a:r>
          </a:p>
          <a:p>
            <a:r>
              <a:rPr lang="ru-RU" sz="2000" b="1" dirty="0" smtClean="0"/>
              <a:t>овалов, составлять композицию, использовать средства выразительности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Задачи: </a:t>
            </a:r>
          </a:p>
          <a:p>
            <a:r>
              <a:rPr lang="ru-RU" sz="2000" b="1" dirty="0" smtClean="0"/>
              <a:t>Развитие творческого воображения, художественной фантазии</a:t>
            </a:r>
          </a:p>
          <a:p>
            <a:r>
              <a:rPr lang="ru-RU" sz="2000" b="1" dirty="0" smtClean="0"/>
              <a:t>Совершенствовать  умение рисовать по замыслу, используя</a:t>
            </a:r>
          </a:p>
          <a:p>
            <a:r>
              <a:rPr lang="ru-RU" sz="2000" b="1" dirty="0" smtClean="0"/>
              <a:t> моделирование и различные изобразительные средства.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736" y="785794"/>
            <a:ext cx="4047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Материал: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Пособие – алгоритм действий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GbH_G_4Q_n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1643050"/>
            <a:ext cx="6206496" cy="406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2214554"/>
            <a:ext cx="52565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Что будем рисовать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Моделирование из овалов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Набросок композиции карандашами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Выбор техники рисования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Цвет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Детали, аксессуары, акценты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642918"/>
            <a:ext cx="4637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Карточки – схемы для упражнений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моделировании  рисунка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a_u-ZfHgQ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166" y="1357298"/>
            <a:ext cx="6143668" cy="488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R1nlahSWUe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2976" y="285728"/>
            <a:ext cx="3267487" cy="5811500"/>
          </a:xfrm>
          <a:prstGeom prst="rect">
            <a:avLst/>
          </a:prstGeom>
        </p:spPr>
      </p:pic>
      <p:pic>
        <p:nvPicPr>
          <p:cNvPr id="7" name="Рисунок 6" descr="zKhtRGfKmW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254116"/>
            <a:ext cx="3271191" cy="5818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WlUHihzOz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14290"/>
            <a:ext cx="5971749" cy="3357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aFhWm2QGip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43174" y="3214686"/>
            <a:ext cx="600076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ESA8cE3UmT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357166"/>
            <a:ext cx="7873774" cy="562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57422" y="6488668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Тренируем воображение «Овалы»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_1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hVNvG47QIQ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857232"/>
            <a:ext cx="8076740" cy="510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106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Калько Е.Н</dc:creator>
  <cp:lastModifiedBy>Анастасия Волкова</cp:lastModifiedBy>
  <cp:revision>25</cp:revision>
  <dcterms:created xsi:type="dcterms:W3CDTF">2015-12-17T17:46:24Z</dcterms:created>
  <dcterms:modified xsi:type="dcterms:W3CDTF">2015-12-18T18:20:03Z</dcterms:modified>
</cp:coreProperties>
</file>