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D29674-0B94-4E7B-A4B1-BAAFD848508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2B9889-8258-4972-8177-7D64112F4E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237356" cy="466480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/>
              <a:t>Ноябрь</a:t>
            </a:r>
            <a:br>
              <a:rPr lang="ru-RU" sz="3600" dirty="0"/>
            </a:b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Черный лес</a:t>
            </a:r>
            <a:b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Неотразимый</a:t>
            </a:r>
            <a:b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Прорисован до корней,</a:t>
            </a:r>
            <a:b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ноябрьским предзимьем</a:t>
            </a:r>
            <a:b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Снега ждёт душа скорей.</a:t>
            </a:r>
            <a:b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угрюмыми ночами</a:t>
            </a:r>
            <a:b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Белых плясок хоровод,</a:t>
            </a:r>
            <a:b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терпенье и печали</a:t>
            </a:r>
            <a:b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Долгожданный Новый год!</a:t>
            </a:r>
            <a:b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Садовский.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2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0"/>
            <a:ext cx="5046626" cy="6824712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" y="0"/>
            <a:ext cx="4211960" cy="64533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Фёдор Иванович Тютчев.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декабря 1803 г. – 27 июля 1873 г.</a:t>
            </a:r>
          </a:p>
        </p:txBody>
      </p:sp>
    </p:spTree>
    <p:extLst>
      <p:ext uri="{BB962C8B-B14F-4D97-AF65-F5344CB8AC3E}">
        <p14:creationId xmlns:p14="http://schemas.microsoft.com/office/powerpoint/2010/main" val="273350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115616" y="188640"/>
            <a:ext cx="7101408" cy="6126480"/>
          </a:xfrm>
        </p:spPr>
        <p:txBody>
          <a:bodyPr>
            <a:normAutofit lnSpcReduction="1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Перлы – жемчужины (это слово устарело, и вы его не знаете. Но зато вам знакомо слово «перламутровый». Вы все видели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перламутровые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бусы. А перл – жемчужина).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Гам – шум голосов и криков.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Шум нагорный - гул, шум воды в горах.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Вторит – отзывается, откликается, повторяет.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70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8640"/>
            <a:ext cx="7488832" cy="61926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7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задание.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стр.63 упр.4, выучить стихотворение Ф. Тютчева стр.62.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30773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88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Ноябрь Черный лес Неотразимый Прорисован до корней, За ноябрьским предзимьем Снега ждёт душа скорей. За угрюмыми ночами Белых плясок хоровод, За терпенье и печали Долгожданный Новый год! М. Садовский.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Ноябрь Черный лес Неотразимый Прорисован до корней, За ноябрьским предзимьем Снега ждёт душа скорей. За угрюмыми ночами Белых плясок хоровод, За терпенье и печали Долгожданный Новый год! М. Садовский.</dc:title>
  <dc:creator>admin</dc:creator>
  <cp:lastModifiedBy>admin</cp:lastModifiedBy>
  <cp:revision>3</cp:revision>
  <dcterms:created xsi:type="dcterms:W3CDTF">2015-09-23T05:02:04Z</dcterms:created>
  <dcterms:modified xsi:type="dcterms:W3CDTF">2015-09-23T05:25:02Z</dcterms:modified>
</cp:coreProperties>
</file>