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4" r:id="rId4"/>
    <p:sldId id="263" r:id="rId5"/>
    <p:sldId id="262" r:id="rId6"/>
    <p:sldId id="261" r:id="rId7"/>
    <p:sldId id="260" r:id="rId8"/>
    <p:sldId id="259" r:id="rId9"/>
    <p:sldId id="25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1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http://learningapps.org/display?v=ptoz0w57j01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08512" y="332656"/>
            <a:ext cx="4535488" cy="6192688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Online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– викторина 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«Путешествие в Простоквашино» на основе 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LearninqApps.org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2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Автор: Толоконцева Татьяна Вячеславовна</a:t>
            </a:r>
            <a:endParaRPr lang="ru-RU" sz="32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85"/>
            <a:ext cx="4608512" cy="679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86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503891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673284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" y="0"/>
            <a:ext cx="9135978" cy="6858000"/>
          </a:xfrm>
        </p:spPr>
      </p:pic>
    </p:spTree>
    <p:extLst>
      <p:ext uri="{BB962C8B-B14F-4D97-AF65-F5344CB8AC3E}">
        <p14:creationId xmlns:p14="http://schemas.microsoft.com/office/powerpoint/2010/main" val="1270936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88" y="9128"/>
            <a:ext cx="9170288" cy="6848872"/>
          </a:xfrm>
        </p:spPr>
      </p:pic>
    </p:spTree>
    <p:extLst>
      <p:ext uri="{BB962C8B-B14F-4D97-AF65-F5344CB8AC3E}">
        <p14:creationId xmlns:p14="http://schemas.microsoft.com/office/powerpoint/2010/main" val="3135661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387072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0" y="11430"/>
            <a:ext cx="9126810" cy="6846570"/>
          </a:xfrm>
        </p:spPr>
      </p:pic>
    </p:spTree>
    <p:extLst>
      <p:ext uri="{BB962C8B-B14F-4D97-AF65-F5344CB8AC3E}">
        <p14:creationId xmlns:p14="http://schemas.microsoft.com/office/powerpoint/2010/main" val="2993232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" y="-33154"/>
            <a:ext cx="9140562" cy="6891154"/>
          </a:xfrm>
        </p:spPr>
      </p:pic>
    </p:spTree>
    <p:extLst>
      <p:ext uri="{BB962C8B-B14F-4D97-AF65-F5344CB8AC3E}">
        <p14:creationId xmlns:p14="http://schemas.microsoft.com/office/powerpoint/2010/main" val="2205011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Ссылка на 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online –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викторину «Путешествие в Простоквашино»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learningapps.org/display?v=ptoz0w57j01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096" y="2295148"/>
            <a:ext cx="5715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74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16</Words>
  <Application>Microsoft Office PowerPoint</Application>
  <PresentationFormat>Экран (4:3)</PresentationFormat>
  <Paragraphs>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Online – викторина  «Путешествие в Простоквашино» на основе LearninqApps.org    Автор: Толоконцева Татьяна Вячеславовна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Ссылка на online – викторину «Путешествие в Простоквашино»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– викторина  «Путешествие в Простоквашино»  </dc:title>
  <dc:creator>Russell132</dc:creator>
  <cp:lastModifiedBy>Russell132</cp:lastModifiedBy>
  <cp:revision>7</cp:revision>
  <dcterms:created xsi:type="dcterms:W3CDTF">2015-04-26T12:52:34Z</dcterms:created>
  <dcterms:modified xsi:type="dcterms:W3CDTF">2015-04-26T14:38:33Z</dcterms:modified>
</cp:coreProperties>
</file>