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notesMasterIdLst>
    <p:notesMasterId r:id="rId13"/>
  </p:notesMasterIdLst>
  <p:sldIdLst>
    <p:sldId id="256" r:id="rId4"/>
    <p:sldId id="269" r:id="rId5"/>
    <p:sldId id="263" r:id="rId6"/>
    <p:sldId id="264" r:id="rId7"/>
    <p:sldId id="257" r:id="rId8"/>
    <p:sldId id="259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ACAEC-49E7-4736-931F-BC221C70941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BB664-3E67-4662-9125-000D298AF258}">
      <dgm:prSet phldrT="[Текст]"/>
      <dgm:spPr/>
      <dgm:t>
        <a:bodyPr/>
        <a:lstStyle/>
        <a:p>
          <a:pPr algn="ctr"/>
          <a:r>
            <a:rPr lang="ru-RU" dirty="0" smtClean="0"/>
            <a:t>Постановка цели</a:t>
          </a:r>
          <a:endParaRPr lang="ru-RU" dirty="0"/>
        </a:p>
      </dgm:t>
    </dgm:pt>
    <dgm:pt modelId="{7EACD468-DAEE-4F47-913F-510CE2DF2AA2}" type="parTrans" cxnId="{6A7D31F2-BB74-4AE1-B085-470C6B3C1D5C}">
      <dgm:prSet/>
      <dgm:spPr/>
      <dgm:t>
        <a:bodyPr/>
        <a:lstStyle/>
        <a:p>
          <a:endParaRPr lang="ru-RU"/>
        </a:p>
      </dgm:t>
    </dgm:pt>
    <dgm:pt modelId="{35FC511E-E25B-4E34-AEE5-1140E346AC80}" type="sibTrans" cxnId="{6A7D31F2-BB74-4AE1-B085-470C6B3C1D5C}">
      <dgm:prSet/>
      <dgm:spPr/>
      <dgm:t>
        <a:bodyPr/>
        <a:lstStyle/>
        <a:p>
          <a:endParaRPr lang="ru-RU"/>
        </a:p>
      </dgm:t>
    </dgm:pt>
    <dgm:pt modelId="{EC3DA897-D343-41CB-B298-A30711E77296}">
      <dgm:prSet phldrT="[Текст]"/>
      <dgm:spPr/>
      <dgm:t>
        <a:bodyPr/>
        <a:lstStyle/>
        <a:p>
          <a:pPr algn="ctr"/>
          <a:r>
            <a:rPr lang="ru-RU" dirty="0" smtClean="0"/>
            <a:t>Борьба</a:t>
          </a:r>
          <a:endParaRPr lang="ru-RU" dirty="0"/>
        </a:p>
      </dgm:t>
    </dgm:pt>
    <dgm:pt modelId="{7B5A5582-CBDA-41DE-A29A-16398C19BF24}" type="parTrans" cxnId="{8C6FF4CA-36D8-499B-A109-A653FA2307DA}">
      <dgm:prSet/>
      <dgm:spPr/>
      <dgm:t>
        <a:bodyPr/>
        <a:lstStyle/>
        <a:p>
          <a:endParaRPr lang="ru-RU"/>
        </a:p>
      </dgm:t>
    </dgm:pt>
    <dgm:pt modelId="{88FF9FD5-1BE1-45F9-88FE-7C55FD92A299}" type="sibTrans" cxnId="{8C6FF4CA-36D8-499B-A109-A653FA2307DA}">
      <dgm:prSet/>
      <dgm:spPr/>
      <dgm:t>
        <a:bodyPr/>
        <a:lstStyle/>
        <a:p>
          <a:endParaRPr lang="ru-RU"/>
        </a:p>
      </dgm:t>
    </dgm:pt>
    <dgm:pt modelId="{472B6341-4169-4B94-A0BF-BB9D5F2D3AA1}">
      <dgm:prSet phldrT="[Текст]"/>
      <dgm:spPr/>
      <dgm:t>
        <a:bodyPr/>
        <a:lstStyle/>
        <a:p>
          <a:pPr algn="ctr"/>
          <a:r>
            <a:rPr lang="ru-RU" dirty="0" err="1" smtClean="0"/>
            <a:t>Самоприказ,самоубеждение</a:t>
          </a:r>
          <a:endParaRPr lang="ru-RU" dirty="0"/>
        </a:p>
      </dgm:t>
    </dgm:pt>
    <dgm:pt modelId="{7E8690BD-CC91-4DBB-A883-A018E8FBFB4E}" type="parTrans" cxnId="{22F4F436-94AF-46F3-B449-BC3E9EA885CE}">
      <dgm:prSet/>
      <dgm:spPr/>
      <dgm:t>
        <a:bodyPr/>
        <a:lstStyle/>
        <a:p>
          <a:endParaRPr lang="ru-RU"/>
        </a:p>
      </dgm:t>
    </dgm:pt>
    <dgm:pt modelId="{5A3E00A4-0E0D-472A-9847-B7CC0D8B3EC4}" type="sibTrans" cxnId="{22F4F436-94AF-46F3-B449-BC3E9EA885CE}">
      <dgm:prSet/>
      <dgm:spPr/>
      <dgm:t>
        <a:bodyPr/>
        <a:lstStyle/>
        <a:p>
          <a:endParaRPr lang="ru-RU"/>
        </a:p>
      </dgm:t>
    </dgm:pt>
    <dgm:pt modelId="{0BE74039-F4CD-4D86-99E2-18E7FEC8F4F4}">
      <dgm:prSet/>
      <dgm:spPr/>
      <dgm:t>
        <a:bodyPr/>
        <a:lstStyle/>
        <a:p>
          <a:pPr algn="ctr"/>
          <a:r>
            <a:rPr lang="ru-RU" dirty="0" smtClean="0"/>
            <a:t>Самоконтроль</a:t>
          </a:r>
          <a:endParaRPr lang="ru-RU" dirty="0"/>
        </a:p>
      </dgm:t>
    </dgm:pt>
    <dgm:pt modelId="{9286C72E-4EC1-4801-B7CF-789D3C7B7CC6}" type="parTrans" cxnId="{D78D76D4-3FA7-479F-A0E1-901924290C88}">
      <dgm:prSet/>
      <dgm:spPr/>
      <dgm:t>
        <a:bodyPr/>
        <a:lstStyle/>
        <a:p>
          <a:endParaRPr lang="ru-RU"/>
        </a:p>
      </dgm:t>
    </dgm:pt>
    <dgm:pt modelId="{CEE2C3D0-7ED6-47D8-A855-AD1948A835F7}" type="sibTrans" cxnId="{D78D76D4-3FA7-479F-A0E1-901924290C88}">
      <dgm:prSet/>
      <dgm:spPr/>
      <dgm:t>
        <a:bodyPr/>
        <a:lstStyle/>
        <a:p>
          <a:endParaRPr lang="ru-RU"/>
        </a:p>
      </dgm:t>
    </dgm:pt>
    <dgm:pt modelId="{70E2EA18-81B6-47CA-8AE0-D2D48FCF690E}">
      <dgm:prSet/>
      <dgm:spPr/>
      <dgm:t>
        <a:bodyPr/>
        <a:lstStyle/>
        <a:p>
          <a:pPr algn="ctr"/>
          <a:r>
            <a:rPr lang="ru-RU" dirty="0" err="1" smtClean="0"/>
            <a:t>Самоодобрение</a:t>
          </a:r>
          <a:endParaRPr lang="ru-RU" dirty="0"/>
        </a:p>
      </dgm:t>
    </dgm:pt>
    <dgm:pt modelId="{B2E7D687-AFA6-41F2-8372-4231C1D11BC4}" type="parTrans" cxnId="{F381AE69-DD82-4E9F-91C9-59A6916F746E}">
      <dgm:prSet/>
      <dgm:spPr/>
      <dgm:t>
        <a:bodyPr/>
        <a:lstStyle/>
        <a:p>
          <a:endParaRPr lang="ru-RU"/>
        </a:p>
      </dgm:t>
    </dgm:pt>
    <dgm:pt modelId="{0C98AF5C-CABD-4028-ABF8-1A2024129C2E}" type="sibTrans" cxnId="{F381AE69-DD82-4E9F-91C9-59A6916F746E}">
      <dgm:prSet/>
      <dgm:spPr/>
      <dgm:t>
        <a:bodyPr/>
        <a:lstStyle/>
        <a:p>
          <a:endParaRPr lang="ru-RU"/>
        </a:p>
      </dgm:t>
    </dgm:pt>
    <dgm:pt modelId="{9F34AE3F-D247-4741-AE6F-145EB15AB46E}" type="pres">
      <dgm:prSet presAssocID="{0F5ACAEC-49E7-4736-931F-BC221C7094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C5695-9E85-4DC7-9830-207D6AED40BC}" type="pres">
      <dgm:prSet presAssocID="{0F5ACAEC-49E7-4736-931F-BC221C70941F}" presName="dummyMaxCanvas" presStyleCnt="0">
        <dgm:presLayoutVars/>
      </dgm:prSet>
      <dgm:spPr/>
    </dgm:pt>
    <dgm:pt modelId="{53291A1A-8021-44BD-A76F-F764E0C76A23}" type="pres">
      <dgm:prSet presAssocID="{0F5ACAEC-49E7-4736-931F-BC221C70941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E5593-89B2-437D-8DC5-A1C85E21696A}" type="pres">
      <dgm:prSet presAssocID="{0F5ACAEC-49E7-4736-931F-BC221C70941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AF689-AE20-47A6-B63A-49B2F87A5543}" type="pres">
      <dgm:prSet presAssocID="{0F5ACAEC-49E7-4736-931F-BC221C70941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C1866-7D52-41F0-974E-63727E1D15D6}" type="pres">
      <dgm:prSet presAssocID="{0F5ACAEC-49E7-4736-931F-BC221C70941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44EC-0AEC-4ED1-83F7-09320508BBA3}" type="pres">
      <dgm:prSet presAssocID="{0F5ACAEC-49E7-4736-931F-BC221C70941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C5B54-7479-4358-B837-0DD41648B4EB}" type="pres">
      <dgm:prSet presAssocID="{0F5ACAEC-49E7-4736-931F-BC221C70941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7C3CE-A089-4869-B0B8-2DE316080371}" type="pres">
      <dgm:prSet presAssocID="{0F5ACAEC-49E7-4736-931F-BC221C70941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7787-6758-460C-B76B-A11F29B3C8CE}" type="pres">
      <dgm:prSet presAssocID="{0F5ACAEC-49E7-4736-931F-BC221C70941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730F-4E4B-425E-9EBB-36213E8F2598}" type="pres">
      <dgm:prSet presAssocID="{0F5ACAEC-49E7-4736-931F-BC221C70941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9DF49-E60C-4101-AB72-ABB2BDC06D47}" type="pres">
      <dgm:prSet presAssocID="{0F5ACAEC-49E7-4736-931F-BC221C70941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DBA17-B155-4455-BD43-4A9495DAD7FF}" type="pres">
      <dgm:prSet presAssocID="{0F5ACAEC-49E7-4736-931F-BC221C70941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245F9-4ED1-4D09-B268-D142E4A1CE96}" type="pres">
      <dgm:prSet presAssocID="{0F5ACAEC-49E7-4736-931F-BC221C70941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6A7D2-4A85-4BDA-86BA-AC34E69549AD}" type="pres">
      <dgm:prSet presAssocID="{0F5ACAEC-49E7-4736-931F-BC221C70941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D1119-C24D-45E1-9422-F1B2DF84902B}" type="pres">
      <dgm:prSet presAssocID="{0F5ACAEC-49E7-4736-931F-BC221C70941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FF8B2-F915-490B-ADE6-0E3D07BDC7CF}" type="presOf" srcId="{70E2EA18-81B6-47CA-8AE0-D2D48FCF690E}" destId="{54DD1119-C24D-45E1-9422-F1B2DF84902B}" srcOrd="1" destOrd="0" presId="urn:microsoft.com/office/officeart/2005/8/layout/vProcess5"/>
    <dgm:cxn modelId="{858F6B5F-5C7B-445E-880F-C411DB0BC364}" type="presOf" srcId="{88FF9FD5-1BE1-45F9-88FE-7C55FD92A299}" destId="{0BE7C3CE-A089-4869-B0B8-2DE316080371}" srcOrd="0" destOrd="0" presId="urn:microsoft.com/office/officeart/2005/8/layout/vProcess5"/>
    <dgm:cxn modelId="{6A7D31F2-BB74-4AE1-B085-470C6B3C1D5C}" srcId="{0F5ACAEC-49E7-4736-931F-BC221C70941F}" destId="{728BB664-3E67-4662-9125-000D298AF258}" srcOrd="0" destOrd="0" parTransId="{7EACD468-DAEE-4F47-913F-510CE2DF2AA2}" sibTransId="{35FC511E-E25B-4E34-AEE5-1140E346AC80}"/>
    <dgm:cxn modelId="{4403CD34-A0C3-49D6-9B33-73BDFA885A0A}" type="presOf" srcId="{728BB664-3E67-4662-9125-000D298AF258}" destId="{1119DF49-E60C-4101-AB72-ABB2BDC06D47}" srcOrd="1" destOrd="0" presId="urn:microsoft.com/office/officeart/2005/8/layout/vProcess5"/>
    <dgm:cxn modelId="{52856EA3-BFF4-4D02-A255-94D71F3E687B}" type="presOf" srcId="{EC3DA897-D343-41CB-B298-A30711E77296}" destId="{7D4DBA17-B155-4455-BD43-4A9495DAD7FF}" srcOrd="1" destOrd="0" presId="urn:microsoft.com/office/officeart/2005/8/layout/vProcess5"/>
    <dgm:cxn modelId="{22F4F436-94AF-46F3-B449-BC3E9EA885CE}" srcId="{0F5ACAEC-49E7-4736-931F-BC221C70941F}" destId="{472B6341-4169-4B94-A0BF-BB9D5F2D3AA1}" srcOrd="2" destOrd="0" parTransId="{7E8690BD-CC91-4DBB-A883-A018E8FBFB4E}" sibTransId="{5A3E00A4-0E0D-472A-9847-B7CC0D8B3EC4}"/>
    <dgm:cxn modelId="{C136EE87-4B2F-47C1-9BC6-87912FDCEAC5}" type="presOf" srcId="{0BE74039-F4CD-4D86-99E2-18E7FEC8F4F4}" destId="{DAD6A7D2-4A85-4BDA-86BA-AC34E69549AD}" srcOrd="1" destOrd="0" presId="urn:microsoft.com/office/officeart/2005/8/layout/vProcess5"/>
    <dgm:cxn modelId="{ADCCCDB2-66B2-472D-ACE2-0708F302214C}" type="presOf" srcId="{35FC511E-E25B-4E34-AEE5-1140E346AC80}" destId="{13AC5B54-7479-4358-B837-0DD41648B4EB}" srcOrd="0" destOrd="0" presId="urn:microsoft.com/office/officeart/2005/8/layout/vProcess5"/>
    <dgm:cxn modelId="{F381AE69-DD82-4E9F-91C9-59A6916F746E}" srcId="{0F5ACAEC-49E7-4736-931F-BC221C70941F}" destId="{70E2EA18-81B6-47CA-8AE0-D2D48FCF690E}" srcOrd="4" destOrd="0" parTransId="{B2E7D687-AFA6-41F2-8372-4231C1D11BC4}" sibTransId="{0C98AF5C-CABD-4028-ABF8-1A2024129C2E}"/>
    <dgm:cxn modelId="{F465D97B-9FF6-4D3F-A802-BA0DDEF6700D}" type="presOf" srcId="{472B6341-4169-4B94-A0BF-BB9D5F2D3AA1}" destId="{10C245F9-4ED1-4D09-B268-D142E4A1CE96}" srcOrd="1" destOrd="0" presId="urn:microsoft.com/office/officeart/2005/8/layout/vProcess5"/>
    <dgm:cxn modelId="{D128274C-99DF-4135-B1B0-0C82E27A006A}" type="presOf" srcId="{5A3E00A4-0E0D-472A-9847-B7CC0D8B3EC4}" destId="{B9687787-6758-460C-B76B-A11F29B3C8CE}" srcOrd="0" destOrd="0" presId="urn:microsoft.com/office/officeart/2005/8/layout/vProcess5"/>
    <dgm:cxn modelId="{F2CA1ECF-E089-4035-851D-D31DF231EBB0}" type="presOf" srcId="{728BB664-3E67-4662-9125-000D298AF258}" destId="{53291A1A-8021-44BD-A76F-F764E0C76A23}" srcOrd="0" destOrd="0" presId="urn:microsoft.com/office/officeart/2005/8/layout/vProcess5"/>
    <dgm:cxn modelId="{A7A7DAC8-B020-4A19-9BA2-CDB497C25BA7}" type="presOf" srcId="{0F5ACAEC-49E7-4736-931F-BC221C70941F}" destId="{9F34AE3F-D247-4741-AE6F-145EB15AB46E}" srcOrd="0" destOrd="0" presId="urn:microsoft.com/office/officeart/2005/8/layout/vProcess5"/>
    <dgm:cxn modelId="{D0BD43A9-5CE6-4F20-839E-29162ECA8205}" type="presOf" srcId="{70E2EA18-81B6-47CA-8AE0-D2D48FCF690E}" destId="{E21444EC-0AEC-4ED1-83F7-09320508BBA3}" srcOrd="0" destOrd="0" presId="urn:microsoft.com/office/officeart/2005/8/layout/vProcess5"/>
    <dgm:cxn modelId="{6F86D6B0-3EE7-4FAB-8663-C797EC180527}" type="presOf" srcId="{CEE2C3D0-7ED6-47D8-A855-AD1948A835F7}" destId="{C77C730F-4E4B-425E-9EBB-36213E8F2598}" srcOrd="0" destOrd="0" presId="urn:microsoft.com/office/officeart/2005/8/layout/vProcess5"/>
    <dgm:cxn modelId="{DCD7EF57-AB5A-43A4-B77E-347BFA6CB166}" type="presOf" srcId="{472B6341-4169-4B94-A0BF-BB9D5F2D3AA1}" destId="{FE6AF689-AE20-47A6-B63A-49B2F87A5543}" srcOrd="0" destOrd="0" presId="urn:microsoft.com/office/officeart/2005/8/layout/vProcess5"/>
    <dgm:cxn modelId="{4D2A33EC-E972-49EC-94F1-648BF34612B1}" type="presOf" srcId="{0BE74039-F4CD-4D86-99E2-18E7FEC8F4F4}" destId="{5B9C1866-7D52-41F0-974E-63727E1D15D6}" srcOrd="0" destOrd="0" presId="urn:microsoft.com/office/officeart/2005/8/layout/vProcess5"/>
    <dgm:cxn modelId="{A3D5F856-53A5-4B1F-B950-825B93484DE2}" type="presOf" srcId="{EC3DA897-D343-41CB-B298-A30711E77296}" destId="{57BE5593-89B2-437D-8DC5-A1C85E21696A}" srcOrd="0" destOrd="0" presId="urn:microsoft.com/office/officeart/2005/8/layout/vProcess5"/>
    <dgm:cxn modelId="{D78D76D4-3FA7-479F-A0E1-901924290C88}" srcId="{0F5ACAEC-49E7-4736-931F-BC221C70941F}" destId="{0BE74039-F4CD-4D86-99E2-18E7FEC8F4F4}" srcOrd="3" destOrd="0" parTransId="{9286C72E-4EC1-4801-B7CF-789D3C7B7CC6}" sibTransId="{CEE2C3D0-7ED6-47D8-A855-AD1948A835F7}"/>
    <dgm:cxn modelId="{8C6FF4CA-36D8-499B-A109-A653FA2307DA}" srcId="{0F5ACAEC-49E7-4736-931F-BC221C70941F}" destId="{EC3DA897-D343-41CB-B298-A30711E77296}" srcOrd="1" destOrd="0" parTransId="{7B5A5582-CBDA-41DE-A29A-16398C19BF24}" sibTransId="{88FF9FD5-1BE1-45F9-88FE-7C55FD92A299}"/>
    <dgm:cxn modelId="{CC315E5A-BDAE-459D-AEE0-082ECD69B6D5}" type="presParOf" srcId="{9F34AE3F-D247-4741-AE6F-145EB15AB46E}" destId="{B2BC5695-9E85-4DC7-9830-207D6AED40BC}" srcOrd="0" destOrd="0" presId="urn:microsoft.com/office/officeart/2005/8/layout/vProcess5"/>
    <dgm:cxn modelId="{DE1D4B6C-9895-4462-81E2-461C4E0E5CD9}" type="presParOf" srcId="{9F34AE3F-D247-4741-AE6F-145EB15AB46E}" destId="{53291A1A-8021-44BD-A76F-F764E0C76A23}" srcOrd="1" destOrd="0" presId="urn:microsoft.com/office/officeart/2005/8/layout/vProcess5"/>
    <dgm:cxn modelId="{BE4C2FAA-D12B-49B8-87F5-3DB06F346179}" type="presParOf" srcId="{9F34AE3F-D247-4741-AE6F-145EB15AB46E}" destId="{57BE5593-89B2-437D-8DC5-A1C85E21696A}" srcOrd="2" destOrd="0" presId="urn:microsoft.com/office/officeart/2005/8/layout/vProcess5"/>
    <dgm:cxn modelId="{DD293A2D-E8E9-4A55-A928-16E4FDB807A7}" type="presParOf" srcId="{9F34AE3F-D247-4741-AE6F-145EB15AB46E}" destId="{FE6AF689-AE20-47A6-B63A-49B2F87A5543}" srcOrd="3" destOrd="0" presId="urn:microsoft.com/office/officeart/2005/8/layout/vProcess5"/>
    <dgm:cxn modelId="{843B1134-75AC-4CAD-8918-1EAA3F94547F}" type="presParOf" srcId="{9F34AE3F-D247-4741-AE6F-145EB15AB46E}" destId="{5B9C1866-7D52-41F0-974E-63727E1D15D6}" srcOrd="4" destOrd="0" presId="urn:microsoft.com/office/officeart/2005/8/layout/vProcess5"/>
    <dgm:cxn modelId="{05C84ACB-17AE-4340-8E05-943973C84C0C}" type="presParOf" srcId="{9F34AE3F-D247-4741-AE6F-145EB15AB46E}" destId="{E21444EC-0AEC-4ED1-83F7-09320508BBA3}" srcOrd="5" destOrd="0" presId="urn:microsoft.com/office/officeart/2005/8/layout/vProcess5"/>
    <dgm:cxn modelId="{FF6F1895-B69C-4BC1-9059-85E433481707}" type="presParOf" srcId="{9F34AE3F-D247-4741-AE6F-145EB15AB46E}" destId="{13AC5B54-7479-4358-B837-0DD41648B4EB}" srcOrd="6" destOrd="0" presId="urn:microsoft.com/office/officeart/2005/8/layout/vProcess5"/>
    <dgm:cxn modelId="{EB15E9C0-4EE2-4729-82C2-0CA29190364A}" type="presParOf" srcId="{9F34AE3F-D247-4741-AE6F-145EB15AB46E}" destId="{0BE7C3CE-A089-4869-B0B8-2DE316080371}" srcOrd="7" destOrd="0" presId="urn:microsoft.com/office/officeart/2005/8/layout/vProcess5"/>
    <dgm:cxn modelId="{98859B2B-1ED0-48E7-9711-096BDF236C20}" type="presParOf" srcId="{9F34AE3F-D247-4741-AE6F-145EB15AB46E}" destId="{B9687787-6758-460C-B76B-A11F29B3C8CE}" srcOrd="8" destOrd="0" presId="urn:microsoft.com/office/officeart/2005/8/layout/vProcess5"/>
    <dgm:cxn modelId="{EDFCA19E-4117-444C-BA62-C6F56EB2877F}" type="presParOf" srcId="{9F34AE3F-D247-4741-AE6F-145EB15AB46E}" destId="{C77C730F-4E4B-425E-9EBB-36213E8F2598}" srcOrd="9" destOrd="0" presId="urn:microsoft.com/office/officeart/2005/8/layout/vProcess5"/>
    <dgm:cxn modelId="{04FC18C1-9819-4E2C-922F-C2331F961E1C}" type="presParOf" srcId="{9F34AE3F-D247-4741-AE6F-145EB15AB46E}" destId="{1119DF49-E60C-4101-AB72-ABB2BDC06D47}" srcOrd="10" destOrd="0" presId="urn:microsoft.com/office/officeart/2005/8/layout/vProcess5"/>
    <dgm:cxn modelId="{3C2D3BD5-3B01-43A9-BAD6-1D494D69C745}" type="presParOf" srcId="{9F34AE3F-D247-4741-AE6F-145EB15AB46E}" destId="{7D4DBA17-B155-4455-BD43-4A9495DAD7FF}" srcOrd="11" destOrd="0" presId="urn:microsoft.com/office/officeart/2005/8/layout/vProcess5"/>
    <dgm:cxn modelId="{E85D1071-C2FD-4E8A-8252-F53AB5E8E607}" type="presParOf" srcId="{9F34AE3F-D247-4741-AE6F-145EB15AB46E}" destId="{10C245F9-4ED1-4D09-B268-D142E4A1CE96}" srcOrd="12" destOrd="0" presId="urn:microsoft.com/office/officeart/2005/8/layout/vProcess5"/>
    <dgm:cxn modelId="{C2FC54A1-76A9-46E3-A32A-A32C96EF2FC9}" type="presParOf" srcId="{9F34AE3F-D247-4741-AE6F-145EB15AB46E}" destId="{DAD6A7D2-4A85-4BDA-86BA-AC34E69549AD}" srcOrd="13" destOrd="0" presId="urn:microsoft.com/office/officeart/2005/8/layout/vProcess5"/>
    <dgm:cxn modelId="{9326E965-D7FC-4F65-8356-AAF855E81793}" type="presParOf" srcId="{9F34AE3F-D247-4741-AE6F-145EB15AB46E}" destId="{54DD1119-C24D-45E1-9422-F1B2DF8490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291A1A-8021-44BD-A76F-F764E0C76A23}">
      <dsp:nvSpPr>
        <dsp:cNvPr id="0" name=""/>
        <dsp:cNvSpPr/>
      </dsp:nvSpPr>
      <dsp:spPr>
        <a:xfrm>
          <a:off x="0" y="0"/>
          <a:ext cx="5710954" cy="9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Постановка цели</a:t>
          </a:r>
          <a:endParaRPr lang="ru-RU" sz="2600" kern="1200" dirty="0"/>
        </a:p>
      </dsp:txBody>
      <dsp:txXfrm>
        <a:off x="0" y="0"/>
        <a:ext cx="4678899" cy="907300"/>
      </dsp:txXfrm>
    </dsp:sp>
    <dsp:sp modelId="{57BE5593-89B2-437D-8DC5-A1C85E21696A}">
      <dsp:nvSpPr>
        <dsp:cNvPr id="0" name=""/>
        <dsp:cNvSpPr/>
      </dsp:nvSpPr>
      <dsp:spPr>
        <a:xfrm>
          <a:off x="426467" y="1033314"/>
          <a:ext cx="5710954" cy="9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Борьба</a:t>
          </a:r>
          <a:endParaRPr lang="ru-RU" sz="2600" kern="1200" dirty="0"/>
        </a:p>
      </dsp:txBody>
      <dsp:txXfrm>
        <a:off x="426467" y="1033314"/>
        <a:ext cx="4694741" cy="907300"/>
      </dsp:txXfrm>
    </dsp:sp>
    <dsp:sp modelId="{FE6AF689-AE20-47A6-B63A-49B2F87A5543}">
      <dsp:nvSpPr>
        <dsp:cNvPr id="0" name=""/>
        <dsp:cNvSpPr/>
      </dsp:nvSpPr>
      <dsp:spPr>
        <a:xfrm>
          <a:off x="852934" y="2066629"/>
          <a:ext cx="5710954" cy="9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Самоприказ,самоубеждение</a:t>
          </a:r>
          <a:endParaRPr lang="ru-RU" sz="2600" kern="1200" dirty="0"/>
        </a:p>
      </dsp:txBody>
      <dsp:txXfrm>
        <a:off x="852934" y="2066629"/>
        <a:ext cx="4694741" cy="907300"/>
      </dsp:txXfrm>
    </dsp:sp>
    <dsp:sp modelId="{5B9C1866-7D52-41F0-974E-63727E1D15D6}">
      <dsp:nvSpPr>
        <dsp:cNvPr id="0" name=""/>
        <dsp:cNvSpPr/>
      </dsp:nvSpPr>
      <dsp:spPr>
        <a:xfrm>
          <a:off x="1279402" y="3099944"/>
          <a:ext cx="5710954" cy="9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Самоконтроль</a:t>
          </a:r>
          <a:endParaRPr lang="ru-RU" sz="2600" kern="1200" dirty="0"/>
        </a:p>
      </dsp:txBody>
      <dsp:txXfrm>
        <a:off x="1279402" y="3099944"/>
        <a:ext cx="4694741" cy="907300"/>
      </dsp:txXfrm>
    </dsp:sp>
    <dsp:sp modelId="{E21444EC-0AEC-4ED1-83F7-09320508BBA3}">
      <dsp:nvSpPr>
        <dsp:cNvPr id="0" name=""/>
        <dsp:cNvSpPr/>
      </dsp:nvSpPr>
      <dsp:spPr>
        <a:xfrm>
          <a:off x="1705869" y="4133259"/>
          <a:ext cx="5710954" cy="90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Самоодобрение</a:t>
          </a:r>
          <a:endParaRPr lang="ru-RU" sz="2600" kern="1200" dirty="0"/>
        </a:p>
      </dsp:txBody>
      <dsp:txXfrm>
        <a:off x="1705869" y="4133259"/>
        <a:ext cx="4694741" cy="907300"/>
      </dsp:txXfrm>
    </dsp:sp>
    <dsp:sp modelId="{13AC5B54-7479-4358-B837-0DD41648B4EB}">
      <dsp:nvSpPr>
        <dsp:cNvPr id="0" name=""/>
        <dsp:cNvSpPr/>
      </dsp:nvSpPr>
      <dsp:spPr>
        <a:xfrm>
          <a:off x="5121208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121208" y="662833"/>
        <a:ext cx="589745" cy="589745"/>
      </dsp:txXfrm>
    </dsp:sp>
    <dsp:sp modelId="{0BE7C3CE-A089-4869-B0B8-2DE316080371}">
      <dsp:nvSpPr>
        <dsp:cNvPr id="0" name=""/>
        <dsp:cNvSpPr/>
      </dsp:nvSpPr>
      <dsp:spPr>
        <a:xfrm>
          <a:off x="5547676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547676" y="1696148"/>
        <a:ext cx="589745" cy="589745"/>
      </dsp:txXfrm>
    </dsp:sp>
    <dsp:sp modelId="{B9687787-6758-460C-B76B-A11F29B3C8CE}">
      <dsp:nvSpPr>
        <dsp:cNvPr id="0" name=""/>
        <dsp:cNvSpPr/>
      </dsp:nvSpPr>
      <dsp:spPr>
        <a:xfrm>
          <a:off x="5974143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974143" y="2714341"/>
        <a:ext cx="589745" cy="589745"/>
      </dsp:txXfrm>
    </dsp:sp>
    <dsp:sp modelId="{C77C730F-4E4B-425E-9EBB-36213E8F2598}">
      <dsp:nvSpPr>
        <dsp:cNvPr id="0" name=""/>
        <dsp:cNvSpPr/>
      </dsp:nvSpPr>
      <dsp:spPr>
        <a:xfrm>
          <a:off x="6400611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400611" y="3757737"/>
        <a:ext cx="589745" cy="589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18CE-17F5-49E9-95E9-556003858FEC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17FF-0BF3-4CFA-B20C-EC420A199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«Все  победы начинаются          с победы над…»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         Л. Леонов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Новая папка (10)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72717"/>
            <a:ext cx="7056783" cy="529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 (10)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492896"/>
            <a:ext cx="2472273" cy="18542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39552" y="908720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908720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Необяза-тельность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2780928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Безответственность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4653136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Грубость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472514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Малодушие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28184" y="908720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Трусость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192" y="2780928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Несдер-жанность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4653136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Эгоизм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Сила воли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Администратор\Рабочий сто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7155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5184577" cy="50405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Воля – это способность человека совершать целенаправленные действия и поступки, требующие преодоления трудностей и возникающих эмоций.</a:t>
            </a:r>
          </a:p>
        </p:txBody>
      </p:sp>
      <p:pic>
        <p:nvPicPr>
          <p:cNvPr id="5122" name="Picture 2" descr="C:\Documents and Settings\Администратор\Рабочий стол\Новая папка (9)\SAM_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254910" cy="433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Волевые качества школьника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Дисциплинированность.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Самостоятельность.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Настойчивость.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Выдержка.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Организованность.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Решительность.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dirty="0"/>
              <a:t>Инициативность.</a:t>
            </a:r>
          </a:p>
        </p:txBody>
      </p:sp>
      <p:pic>
        <p:nvPicPr>
          <p:cNvPr id="6146" name="Picture 2" descr="C:\Documents and Settings\Администратор\Рабочий стол\Новая папка (9)\P105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10973"/>
            <a:ext cx="3528392" cy="470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5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5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25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90" y="980728"/>
            <a:ext cx="7430264" cy="511256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55576" y="692696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Закончите предложения: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pPr eaLnBrk="1" hangingPunct="1"/>
            <a:r>
              <a:rPr lang="ru-RU" dirty="0" smtClean="0"/>
              <a:t> Я узнал, что …</a:t>
            </a:r>
          </a:p>
          <a:p>
            <a:pPr eaLnBrk="1" hangingPunct="1"/>
            <a:r>
              <a:rPr lang="ru-RU" dirty="0" smtClean="0"/>
              <a:t> Я научился …</a:t>
            </a:r>
          </a:p>
          <a:p>
            <a:pPr eaLnBrk="1" hangingPunct="1"/>
            <a:r>
              <a:rPr lang="ru-RU" dirty="0" smtClean="0"/>
              <a:t> Мне пригодится в жизни … </a:t>
            </a:r>
          </a:p>
        </p:txBody>
      </p:sp>
      <p:pic>
        <p:nvPicPr>
          <p:cNvPr id="5" name="Содержимое 3" descr="P11508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140967"/>
            <a:ext cx="6408712" cy="36052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Аспект</vt:lpstr>
      <vt:lpstr>Изящная</vt:lpstr>
      <vt:lpstr>Городская</vt:lpstr>
      <vt:lpstr>Слайд 1</vt:lpstr>
      <vt:lpstr>Слайд 2</vt:lpstr>
      <vt:lpstr>Слайд 3</vt:lpstr>
      <vt:lpstr>Сила воли</vt:lpstr>
      <vt:lpstr>Слайд 5</vt:lpstr>
      <vt:lpstr>Волевые качества школьника</vt:lpstr>
      <vt:lpstr>Слайд 7</vt:lpstr>
      <vt:lpstr>Слайд 8</vt:lpstr>
      <vt:lpstr>Закончите предложения: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18</cp:revision>
  <dcterms:modified xsi:type="dcterms:W3CDTF">2012-11-28T15:28:24Z</dcterms:modified>
</cp:coreProperties>
</file>