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5" r:id="rId5"/>
    <p:sldId id="257" r:id="rId6"/>
    <p:sldId id="258" r:id="rId7"/>
    <p:sldId id="262" r:id="rId8"/>
    <p:sldId id="269" r:id="rId9"/>
    <p:sldId id="270" r:id="rId10"/>
    <p:sldId id="264" r:id="rId11"/>
    <p:sldId id="276" r:id="rId12"/>
    <p:sldId id="261" r:id="rId13"/>
    <p:sldId id="263" r:id="rId14"/>
    <p:sldId id="271" r:id="rId15"/>
    <p:sldId id="272" r:id="rId16"/>
    <p:sldId id="275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4660"/>
  </p:normalViewPr>
  <p:slideViewPr>
    <p:cSldViewPr>
      <p:cViewPr varScale="1">
        <p:scale>
          <a:sx n="72" d="100"/>
          <a:sy n="72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7851648" cy="18288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Взаимодействие специалистов в образовательном пространстве ДОУ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Подготовил музыкальный руководитель </a:t>
            </a:r>
          </a:p>
          <a:p>
            <a:r>
              <a:rPr lang="ru-RU" dirty="0" err="1" smtClean="0"/>
              <a:t>Хачатрян</a:t>
            </a:r>
            <a:r>
              <a:rPr lang="ru-RU" dirty="0" smtClean="0"/>
              <a:t> Лиана </a:t>
            </a:r>
            <a:r>
              <a:rPr lang="ru-RU" dirty="0" err="1" smtClean="0"/>
              <a:t>Ишхановна</a:t>
            </a:r>
            <a:endParaRPr lang="ru-RU" smtClean="0"/>
          </a:p>
          <a:p>
            <a:r>
              <a:rPr lang="ru-RU" smtClean="0"/>
              <a:t> </a:t>
            </a:r>
            <a:r>
              <a:rPr lang="ru-RU" dirty="0" smtClean="0"/>
              <a:t>ГБДОУ детский сад №96  Фрунзенского района Санкт-Петербурга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357298"/>
            <a:ext cx="8001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ПАЛЬЧИКОВАЯ ГИМНАСТИКА</a:t>
            </a: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Способствует овладению навыками мелкой моторики.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Помогает развивать речь.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Повышает работоспособность коры головного мозга.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Развивает у ребенка психические процессы: мышление, внимание, память, воображение.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/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</a:br>
            <a:endParaRPr lang="ru-RU" sz="20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" name="Рисунок 2" descr="пальчи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4500570"/>
            <a:ext cx="2333625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386662" cy="116205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ПАЛЬЧИКОВАЯ ГИМНАСТИКА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85794"/>
            <a:ext cx="742955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РИТМИЧЕСКАЯ ГИМНАСТИКА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УПРАЖНЕНИЯ НА ПРОФИЛАКТИКУ И КОРРЕКЦИЮ НАРУШЕНИЯ ОСАНКИ И ПЛОСКОСТОПИЯ</a:t>
            </a:r>
          </a:p>
          <a:p>
            <a:pPr algn="ctr"/>
            <a:endParaRPr lang="ru-RU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улучшение работы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сердечно-сосудистой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и  дыхательной систем;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укрепление мышц;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улучшение координации движений;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исправление  осанки;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развитие выносливости, силовых качеств;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улучшение подвижности суставов.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/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</a:br>
            <a:endParaRPr lang="ru-RU" sz="20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Рисунок 3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2714620"/>
            <a:ext cx="3214710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7972452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2200" b="1" dirty="0" smtClean="0"/>
              <a:t>УПРАЖНЕНИЯ </a:t>
            </a:r>
            <a:r>
              <a:rPr lang="ru-RU" sz="2200" b="1" dirty="0"/>
              <a:t>НА ПРОФИЛАКТИКУ И КОРРЕКЦИЮ НАРУШЕНИЯ ОСАНКИ И ПЛОСКОСТОПИЯ</a:t>
            </a:r>
            <a:br>
              <a:rPr lang="ru-RU" sz="2200" b="1" dirty="0"/>
            </a:br>
            <a:endParaRPr lang="ru-RU" sz="22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6457968" cy="2967046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Ходьба на носочках («лисичка»)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Ходьба на внешней стороне стопы («медведь»)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Ходьба с высоким подниманием колена («лось»)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Ходьба в полном приседе («ежик»)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Стойка на одной ноге («цапля»)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Махи руками </a:t>
            </a:r>
            <a:r>
              <a:rPr lang="ru-RU" sz="16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вверх-вних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(«птички летают»)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Сведение, разведение лопаток; поднимание, опускание плеч («плечи танцуют»)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Хлопки над головой и за спиной («хлопки»)</a:t>
            </a:r>
          </a:p>
          <a:p>
            <a:endParaRPr lang="ru-RU" sz="1600" b="1" dirty="0"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4786322"/>
            <a:ext cx="5111750" cy="146207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928694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>                                                РЕЛАКСАЦИЯ</a:t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endParaRPr lang="ru-RU" sz="2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785926"/>
            <a:ext cx="657229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повышение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психоэмоциональной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устойчивости;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сброс излишек напряжения;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восстанавление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равновесия;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обучение пониманию своего эмоционального состояния.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5" name="Рисунок 4" descr="релаксац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143248"/>
            <a:ext cx="3857652" cy="215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6386530" cy="914384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2000" b="1" dirty="0" smtClean="0"/>
              <a:t>УПРАЖНЕНИЯ НА РЕЛАКСАЦИЮ</a:t>
            </a:r>
            <a:endParaRPr lang="ru-RU" sz="2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«Игра с песком»</a:t>
            </a:r>
          </a:p>
          <a:p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«Злюка успокоилась»</a:t>
            </a:r>
          </a:p>
          <a:p>
            <a:pPr lvl="0"/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«Полет бабочки»</a:t>
            </a:r>
          </a:p>
          <a:p>
            <a:pPr lvl="0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«Сосулька»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«Воздушный шар»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</a:t>
            </a:r>
            <a:r>
              <a:rPr lang="ru-RU" sz="2000" b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Мыльные пузыри»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lvl="0"/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доров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071678"/>
            <a:ext cx="6072230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пасибо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1571612"/>
            <a:ext cx="1905000" cy="2962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928670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ТЕХНОЛОГИИ СОХРАНЕНИЯ И СТИМУЛИРОВАНИЯ ЗДОРОВЬЯ</a:t>
            </a:r>
          </a:p>
          <a:p>
            <a:pPr algn="ctr"/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динамические паузы (комплексы физ. минуток, которые могут включать дыхательную, пальчиковую, артикуляционную гимнастику, гимнастику для глаз и т.д.)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подвижные и спортивные игры;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контрастная дорожка, тренажеры;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ритмопластика;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релаксация;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714356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ТЕХНОЛОГИИ ОБУЧЕНИЯ ЗДОРОВОМУ ОБРАЗУ ЖИЗНИ</a:t>
            </a: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утренняя гимнастика;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физкультурные занятия;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бассейн;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точечный массаж;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спортивные развлечения, праздники;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проблемно-игровые занятия (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игротерапия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);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коммуникативные игры;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занятия по серии «Здоровье»;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самомассаж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комплекс упражнений на развитие мелкой моторики рук.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1142984"/>
            <a:ext cx="4572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КОРРЕКЦИОННЫЕ ТЕХНОЛОГИИ</a:t>
            </a: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сказкотерапия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технология музыкального воздействия;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психогимнастика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арттерапия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технология воздействием цветом.</a:t>
            </a:r>
          </a:p>
          <a:p>
            <a:endParaRPr lang="ru-RU" sz="20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071546"/>
            <a:ext cx="7143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ФОРМЫ ОЗДОРОВИТЕЛЬНОЙ РАБОТЫ НА МУЗЫКАЛЬНЫХ ЗАНЯТИЯХ</a:t>
            </a: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Дыхательная гимнастика;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Зрительная гимнастика;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Пальчиковая гимнастика;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Ритмическая гимнастика;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Релаксация;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endParaRPr lang="ru-RU" sz="2000" b="1" dirty="0">
              <a:latin typeface="+mj-lt"/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071678"/>
            <a:ext cx="2928958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214422"/>
            <a:ext cx="4572000" cy="553997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ДЫХАТЕЛЬНАЯ ГИМНАСТИКА</a:t>
            </a: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улучшение работы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головного мозга, сердца и нервной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системы;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развитие певческих способностей;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укрепление общего состояния здоровья;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улучшение нервно-психического состояния;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      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профилактика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болезней органов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дыхания.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дыхани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428868"/>
            <a:ext cx="4429156" cy="2752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785794"/>
            <a:ext cx="3786182" cy="857256"/>
          </a:xfrm>
        </p:spPr>
        <p:txBody>
          <a:bodyPr/>
          <a:lstStyle/>
          <a:p>
            <a:pPr algn="ctr"/>
            <a:r>
              <a:rPr lang="ru-RU" sz="2000" b="1" dirty="0" smtClean="0"/>
              <a:t>ДЫХАТЕЛЬНАЯ ГИМНАСТИКА</a:t>
            </a:r>
            <a:endParaRPr lang="ru-RU" sz="2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57158" y="1676400"/>
            <a:ext cx="3071842" cy="4572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Упражнения: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«Водолаз»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algn="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«Цветочек»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«Хомячок»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algn="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«Дракон»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«Шмель»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 </a:t>
            </a:r>
          </a:p>
          <a:p>
            <a:pPr algn="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«Ладошки»</a:t>
            </a:r>
          </a:p>
          <a:p>
            <a:pPr algn="r"/>
            <a:r>
              <a:rPr lang="ru-RU" sz="2000" dirty="0" smtClean="0"/>
              <a:t> 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Фото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1571612"/>
            <a:ext cx="60007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                      ЗРИТЕЛЬНАЯ ГИМНАСТИКА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укрепление глазных мышц;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снятие напряжения с глаз;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активизации кровообращения глаз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Рисунок 4" descr="глаз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071678"/>
            <a:ext cx="3705225" cy="1228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857232"/>
            <a:ext cx="4429156" cy="85725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000" b="1" dirty="0" smtClean="0"/>
              <a:t>ЗРИТЕЛЬНАЯ ГИМНАСТИКА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714348" y="2000240"/>
            <a:ext cx="2743200" cy="45720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«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Далеко - близко»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«Бабочки»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Пальминг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«Филин»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«Письмо носом»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«Жмурки»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«Удивились»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«Часы»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«Зайчики»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«Стрекоза»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фото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688</TotalTime>
  <Words>410</Words>
  <Application>Microsoft Office PowerPoint</Application>
  <PresentationFormat>Экран (4:3)</PresentationFormat>
  <Paragraphs>156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Взаимодействие специалистов в образовательном пространстве ДОУ</vt:lpstr>
      <vt:lpstr>Слайд 2</vt:lpstr>
      <vt:lpstr>Слайд 3</vt:lpstr>
      <vt:lpstr>Слайд 4</vt:lpstr>
      <vt:lpstr>Слайд 5</vt:lpstr>
      <vt:lpstr>Слайд 6</vt:lpstr>
      <vt:lpstr>ДЫХАТЕЛЬНАЯ ГИМНАСТИКА</vt:lpstr>
      <vt:lpstr>Слайд 8</vt:lpstr>
      <vt:lpstr> ЗРИТЕЛЬНАЯ ГИМНАСТИКА </vt:lpstr>
      <vt:lpstr>Слайд 10</vt:lpstr>
      <vt:lpstr>ПАЛЬЧИКОВАЯ ГИМНАСТИКА </vt:lpstr>
      <vt:lpstr>Слайд 12</vt:lpstr>
      <vt:lpstr>  УПРАЖНЕНИЯ НА ПРОФИЛАКТИКУ И КОРРЕКЦИЮ НАРУШЕНИЯ ОСАНКИ И ПЛОСКОСТОПИЯ </vt:lpstr>
      <vt:lpstr>                                                РЕЛАКСАЦИЯ  </vt:lpstr>
      <vt:lpstr> УПРАЖНЕНИЯ НА РЕЛАКСАЦИЮ</vt:lpstr>
      <vt:lpstr>Слайд 16</vt:lpstr>
      <vt:lpstr>Слайд 17</vt:lpstr>
    </vt:vector>
  </TitlesOfParts>
  <Company>KOMP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Лиана</dc:creator>
  <cp:lastModifiedBy>Лиана</cp:lastModifiedBy>
  <cp:revision>65</cp:revision>
  <dcterms:created xsi:type="dcterms:W3CDTF">2015-11-13T17:46:54Z</dcterms:created>
  <dcterms:modified xsi:type="dcterms:W3CDTF">2015-12-19T10:41:21Z</dcterms:modified>
</cp:coreProperties>
</file>