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0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7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2EC4-60C8-4C4D-9E5B-842B051A79FC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1851-002B-4005-A29C-6694856D0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b6997.html" TargetMode="External"/><Relationship Id="rId2" Type="http://schemas.openxmlformats.org/officeDocument/2006/relationships/hyperlink" Target="http://tolkslovar.ru/p1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p7335.html" TargetMode="External"/><Relationship Id="rId5" Type="http://schemas.openxmlformats.org/officeDocument/2006/relationships/hyperlink" Target="http://tolkslovar.ru/b1237.html" TargetMode="External"/><Relationship Id="rId4" Type="http://schemas.openxmlformats.org/officeDocument/2006/relationships/hyperlink" Target="http://tolkslovar.ru/j786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48719"/>
          </a:xfrm>
        </p:spPr>
        <p:txBody>
          <a:bodyPr/>
          <a:lstStyle/>
          <a:p>
            <a:r>
              <a:rPr lang="ru-RU" dirty="0" smtClean="0"/>
              <a:t>Всеволод Михайлович Гаршин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40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(2 (14) февраля 1855г.—1888г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Илья Репин - Портрет Всеволод Михайлович Гарш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51085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628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3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Всеволод Михайлович Гаршин русский писатель.</a:t>
            </a:r>
            <a:br>
              <a:rPr lang="ru-RU" dirty="0" smtClean="0"/>
            </a:br>
            <a:r>
              <a:rPr lang="ru-RU" dirty="0" smtClean="0"/>
              <a:t>Родился в старой дворянской семье. Детство провёл в военной среде (отец Михаил Егорович Гаршин - был офицером). Уже ребёнком Гаршин был крайне нервным и впечатлительным, чему способствовало слишком раннее умственное развитие (впоследствии страдал приступами нервного расстройства). Учился в Горном институте, но не закончил его. Война с турками прервала его занятия: он поступил добровольцем в действующую армию, был ранен в ногу; выйдя в отставку, отдался литературной деятельности. В 1880 году, потрясённый смертной казнью молодого революционера, Гаршин заболел психически и был помещён в лечебницу для душевнобольных. В восьмидесятых годах припадки стали учащаться, и в один из приступов он бросился в пролёт лестницы с четвёртого этажа и разбился насмерть.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2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"/>
            <a:ext cx="8229600" cy="60347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литературное поприще Гаршин выступил в 1876 году с рассказом «Четыре дня», сразу создавшим ему известность. В этом произведении ярко выражен протест против войны, против истребления человека человеком. Этому же мотиву посвящён целый ряд рассказов: «Денщик и офицер», </a:t>
            </a:r>
            <a:r>
              <a:rPr lang="ru-RU" dirty="0" smtClean="0"/>
              <a:t>«</a:t>
            </a:r>
            <a:r>
              <a:rPr lang="ru-RU" dirty="0"/>
              <a:t>Из воспоминаний рядового Иванова» и «Трус»; герой последнего мучается в тяжёлой рефлексии и колебаниях между стремлением «принести себя в жертву за народ» и страхом перед ненужной и бессмысленной смертью. Гаршин написал также ряд очерков, где социальное зло и несправедливость рисуются уже на фоне мирной жизни.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1883 году появился один из замечательнейших его рассказов — «Красный цветок». Герой его, психически больной, борется с мировым злом, которое, как ему кажется, воплотилось в красном цветке в саду: достаточно сорвать его и будет уничтожено все зло мира. В «Художниках» Гаршин, разоблачая жестокость эксплуатации, ставит вопрос о роли искусства в обществе и борется против теории чистого искусства. Сущность существующего строя с доминирующим при нём личным эгоизмом ярко выражена в рассказе «Встреча». Гаршин написал ещё ряд сказок: «То, чего не было», «Лягушка-путешественница» и другие, где та же </a:t>
            </a:r>
            <a:r>
              <a:rPr lang="ru-RU" dirty="0" smtClean="0"/>
              <a:t> тема </a:t>
            </a:r>
            <a:r>
              <a:rPr lang="ru-RU" dirty="0"/>
              <a:t>о зле и несправедливости разработана в форме сказки, исполненной грустного юмора.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" y="188640"/>
            <a:ext cx="2274810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16224" cy="3229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74652"/>
            <a:ext cx="1930312" cy="3081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1" y="116632"/>
            <a:ext cx="2465348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56" y="3741360"/>
            <a:ext cx="2048011" cy="30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Лягушка- путешественница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Сказка</a:t>
            </a:r>
          </a:p>
          <a:p>
            <a:pPr marL="0" indent="0" algn="ctr">
              <a:buNone/>
            </a:pP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41622"/>
            <a:ext cx="4752528" cy="53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/>
              <a:t>Шлепнулась</a:t>
            </a:r>
            <a:r>
              <a:rPr lang="ru-RU" sz="2800" dirty="0" smtClean="0"/>
              <a:t>-</a:t>
            </a:r>
            <a:r>
              <a:rPr lang="ru-RU" sz="2800" dirty="0"/>
              <a:t> </a:t>
            </a:r>
            <a:r>
              <a:rPr lang="ru-RU" sz="2800" u="sng" dirty="0">
                <a:solidFill>
                  <a:srgbClr val="00B0F0"/>
                </a:solidFill>
              </a:rPr>
              <a:t>с шумом упасть</a:t>
            </a:r>
            <a:r>
              <a:rPr lang="ru-RU" sz="2800" dirty="0"/>
              <a:t> куда-либо, </a:t>
            </a:r>
            <a:r>
              <a:rPr lang="ru-RU" sz="2800" u="sng" dirty="0">
                <a:solidFill>
                  <a:srgbClr val="0070C0"/>
                </a:solidFill>
              </a:rPr>
              <a:t>опуститься</a:t>
            </a:r>
            <a:r>
              <a:rPr lang="ru-RU" sz="2800" dirty="0"/>
              <a:t> на что-либо, ударившись обо </a:t>
            </a:r>
            <a:r>
              <a:rPr lang="ru-RU" sz="2800" dirty="0" smtClean="0"/>
              <a:t>что-либо</a:t>
            </a:r>
            <a:r>
              <a:rPr lang="ru-RU" sz="2800" dirty="0"/>
              <a:t>, произведя шум, </a:t>
            </a:r>
            <a:r>
              <a:rPr lang="ru-RU" sz="2800" b="1" dirty="0" smtClean="0"/>
              <a:t>шлепок</a:t>
            </a:r>
            <a:r>
              <a:rPr lang="ru-RU" sz="2800" dirty="0" smtClean="0"/>
              <a:t>*</a:t>
            </a:r>
          </a:p>
          <a:p>
            <a:r>
              <a:rPr lang="ru-RU" sz="2800" b="1" dirty="0" smtClean="0"/>
              <a:t>Бултыхалась</a:t>
            </a:r>
            <a:r>
              <a:rPr lang="ru-RU" sz="2800" dirty="0" smtClean="0"/>
              <a:t>-</a:t>
            </a:r>
            <a:r>
              <a:rPr lang="ru-RU" sz="2800" dirty="0"/>
              <a:t> 1. </a:t>
            </a:r>
            <a:r>
              <a:rPr lang="ru-RU" sz="2800" dirty="0">
                <a:hlinkClick r:id="rId2" tooltip="Падать - 1. Перемещаться, лететь сверху вниз под действием собственной тяжести...."/>
              </a:rPr>
              <a:t>Падать,</a:t>
            </a:r>
            <a:r>
              <a:rPr lang="ru-RU" sz="2800" dirty="0"/>
              <a:t> </a:t>
            </a:r>
            <a:r>
              <a:rPr lang="ru-RU" sz="2800" dirty="0">
                <a:hlinkClick r:id="rId3" tooltip="Бросаться - кидатьсяшвырятьсялукаться..."/>
              </a:rPr>
              <a:t>бросаться</a:t>
            </a:r>
            <a:r>
              <a:rPr lang="ru-RU" sz="2800" dirty="0"/>
              <a:t> в воду или во что-л. </a:t>
            </a:r>
            <a:r>
              <a:rPr lang="ru-RU" sz="2800" dirty="0">
                <a:hlinkClick r:id="rId4" tooltip="Жидкое - Пища...."/>
              </a:rPr>
              <a:t>жидкое,</a:t>
            </a:r>
            <a:r>
              <a:rPr lang="ru-RU" sz="2800" dirty="0"/>
              <a:t> мягкое (обычно с шумом, плеском).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2. С шумом </a:t>
            </a:r>
            <a:r>
              <a:rPr lang="ru-RU" sz="2800" dirty="0">
                <a:hlinkClick r:id="rId5" tooltip="Барахтаться - Делать беспорядочные движения, лежа или находясь в воде..."/>
              </a:rPr>
              <a:t>барахтаться,</a:t>
            </a:r>
            <a:r>
              <a:rPr lang="ru-RU" sz="2800" dirty="0"/>
              <a:t> </a:t>
            </a:r>
            <a:r>
              <a:rPr lang="ru-RU" sz="2800" dirty="0">
                <a:hlinkClick r:id="rId6" tooltip="Плескаться - 1. Колыхаться или ударяться обо что-л., производя плеск. 2. Двигаться ..."/>
              </a:rPr>
              <a:t>плескаться.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b="1" dirty="0" smtClean="0"/>
              <a:t>Полетела вверх тормашками-</a:t>
            </a:r>
            <a:r>
              <a:rPr lang="ru-RU" sz="2800" b="1" dirty="0"/>
              <a:t> </a:t>
            </a:r>
            <a:r>
              <a:rPr lang="ru-RU" sz="2800" dirty="0"/>
              <a:t>1) </a:t>
            </a:r>
            <a:r>
              <a:rPr lang="ru-RU" sz="2800" u="sng" dirty="0">
                <a:solidFill>
                  <a:srgbClr val="7030A0"/>
                </a:solidFill>
              </a:rPr>
              <a:t>кувырком, через </a:t>
            </a:r>
            <a:r>
              <a:rPr lang="ru-RU" sz="2800" i="1" u="sng" dirty="0" err="1">
                <a:solidFill>
                  <a:srgbClr val="7030A0"/>
                </a:solidFill>
              </a:rPr>
              <a:t>голову</a:t>
            </a:r>
            <a:r>
              <a:rPr lang="ru-RU" sz="2800" i="1" dirty="0" err="1"/>
              <a:t>.</a:t>
            </a:r>
            <a:r>
              <a:rPr lang="ru-RU" sz="2800" b="1" i="1" dirty="0" err="1"/>
              <a:t>Полететь</a:t>
            </a:r>
            <a:r>
              <a:rPr lang="ru-RU" sz="2800" i="1" dirty="0"/>
              <a:t>, упасть </a:t>
            </a:r>
            <a:r>
              <a:rPr lang="ru-RU" sz="2800" b="1" i="1" dirty="0"/>
              <a:t>вверх</a:t>
            </a:r>
            <a:r>
              <a:rPr lang="ru-RU" sz="2800" i="1" dirty="0"/>
              <a:t> </a:t>
            </a:r>
            <a:r>
              <a:rPr lang="ru-RU" sz="2800" b="1" i="1" dirty="0"/>
              <a:t>тормашками</a:t>
            </a:r>
            <a:r>
              <a:rPr lang="ru-RU" sz="2800" dirty="0"/>
              <a:t>; 2) </a:t>
            </a:r>
            <a:r>
              <a:rPr lang="ru-RU" sz="2800" u="sng" dirty="0">
                <a:solidFill>
                  <a:srgbClr val="7030A0"/>
                </a:solidFill>
              </a:rPr>
              <a:t>в полном беспорядке</a:t>
            </a:r>
            <a:r>
              <a:rPr lang="ru-RU" sz="2800" dirty="0"/>
              <a:t>, </a:t>
            </a:r>
            <a:r>
              <a:rPr lang="ru-RU" sz="2800" b="1" dirty="0"/>
              <a:t>вверх</a:t>
            </a:r>
            <a:r>
              <a:rPr lang="ru-RU" sz="2800" dirty="0"/>
              <a:t> дном.</a:t>
            </a:r>
          </a:p>
        </p:txBody>
      </p:sp>
    </p:spTree>
    <p:extLst>
      <p:ext uri="{BB962C8B-B14F-4D97-AF65-F5344CB8AC3E}">
        <p14:creationId xmlns:p14="http://schemas.microsoft.com/office/powerpoint/2010/main" val="30283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15745" cy="60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3365"/>
            <a:ext cx="7992888" cy="653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Всеволод Михайлович Гаршин</vt:lpstr>
      <vt:lpstr>Презентация PowerPoint</vt:lpstr>
      <vt:lpstr>Презентация PowerPoint</vt:lpstr>
      <vt:lpstr>Презентация PowerPoint</vt:lpstr>
      <vt:lpstr>Лягушка- путешественница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Всеволод Михайлович Гаршин</dc:title>
  <dc:creator>мама</dc:creator>
  <cp:lastModifiedBy>мама</cp:lastModifiedBy>
  <cp:revision>7</cp:revision>
  <dcterms:created xsi:type="dcterms:W3CDTF">2015-12-18T17:09:31Z</dcterms:created>
  <dcterms:modified xsi:type="dcterms:W3CDTF">2015-12-18T18:25:54Z</dcterms:modified>
</cp:coreProperties>
</file>