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405511933963178"/>
          <c:y val="9.6216058101020435E-2"/>
          <c:w val="0.4110584325945898"/>
          <c:h val="0.737070292928230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6"/>
          </c:dPt>
          <c:dPt>
            <c:idx val="1"/>
            <c:explosion val="2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812335227195576E-2"/>
                  <c:y val="0.15111005347294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55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22756948558046"/>
          <c:y val="7.5403846692236695E-2"/>
          <c:w val="0.35613599994899681"/>
          <c:h val="0.6119152271900113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106D-AA24-4CA9-946D-E7BA379B305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23EA3-2F3A-4763-8B3C-3E68E3C14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92DD-E7BE-4EA8-8D44-FCA8679E2AE7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E8CC-7AEA-4583-B0CA-5963404F0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413A-1A37-473D-A56C-D2F50BD9748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8F43-8164-491D-8B05-C90262D6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5F4E-AF3E-43CD-A292-23692C49F96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7A08-E51A-4B3B-81A6-6CF89D9C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0FEC-F334-4C11-88E4-043EF28B68F5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5002-DBB6-4C3E-8DBC-BD69E1863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6BED-A313-4F14-AC4C-71DE27D32D0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B895-603D-4C36-AB25-DE4E8D2B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E89-CE82-4E74-BA6F-50907DEDE7FE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DD0B-4015-4360-9297-DE5AADFC9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EAB9-19DC-4522-A5E1-46D2D9DB0F7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633A-238B-4BA0-B33F-8DE09310C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DBF2-A330-4CFA-A147-9E563396C37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60E8-30FD-4FDA-85C8-512110AE6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A239-2C50-478A-B009-A0C1C3B7931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B334-5F4B-4C59-A949-7A1EDCF0F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5C06-0AFB-47D8-AB87-E37C48CFE1C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A963-F87F-40A5-B510-1DD9B458E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A4C2-28B1-49B8-AFDA-90B032EEA05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732-9A78-45BD-AE73-ECB0E5FF8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01BE7-A325-49A9-9190-5520C4A948C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87771-0E2D-4C1E-8D51-B6E6858F8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80975" y="-100013"/>
            <a:ext cx="220980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652963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950" y="-100013"/>
            <a:ext cx="220980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80975" y="4652963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844824"/>
            <a:ext cx="680543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  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0720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584" y="692696"/>
            <a:ext cx="741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51538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700808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сегодня –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традиции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из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далекого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прошлого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99992" y="3795137"/>
            <a:ext cx="511256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Севостьянова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Наталья </a:t>
            </a:r>
          </a:p>
          <a:p>
            <a:pPr lvl="0" eaLnBrk="0" hangingPunct="0"/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учитель    </a:t>
            </a: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начальных классов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МБОУ «Лицей» р.п.Степное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http://traum.bkload.com/cache/pictures/traum/130038/i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265472" cy="292895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D обои Длинные дома среди растений сказки #80066 для рабочего ст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95777" cy="307183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pic>
        <p:nvPicPr>
          <p:cNvPr id="23556" name="Picture 4" descr="ЭНЕРГЕТИЧЕСКИЙ ВАМПИРИЗМ И ВАМПИРЫ - Virtual Fantasy, страница 2 - Сеть знакомств Мам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095777" cy="307183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642918"/>
            <a:ext cx="4286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 тех местах, где кошки спят,  человеку находиться долгое время опасно.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14752"/>
            <a:ext cx="3786214" cy="31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 новый пустой дом в Древней Руси на ночь впускали собаку и кровать ставили в то место, где провела она ночь.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35789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914775" cy="28670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0" y="714356"/>
            <a:ext cx="41434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Моя кошка Нюся перед морозом сворачивается клубочком</a:t>
            </a:r>
            <a:r>
              <a:rPr lang="ru-RU" sz="3200" dirty="0" smtClean="0">
                <a:latin typeface="Monotype Corsiva" pitchFamily="66" charset="0"/>
              </a:rPr>
              <a:t> .</a:t>
            </a:r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Monotype Corsiva" pitchFamily="66" charset="0"/>
              </a:rPr>
              <a:t> </a:t>
            </a:r>
          </a:p>
          <a:p>
            <a:pPr marL="0" marR="0" lvl="0" indent="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minivalter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395219" cy="30241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786190"/>
            <a:ext cx="41434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i="1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  Ложится ближе к </a:t>
            </a:r>
          </a:p>
          <a:p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           батарее. </a:t>
            </a:r>
          </a:p>
          <a:p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r>
              <a:rPr lang="ru-RU" dirty="0" smtClean="0">
                <a:latin typeface="Monotype Corsiva" pitchFamily="66" charset="0"/>
              </a:rPr>
              <a:t> 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Приметы, связанные с домашними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растениями.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8289ec6c0c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084805" cy="314327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  <p:pic>
        <p:nvPicPr>
          <p:cNvPr id="25603" name="Picture 3" descr="t_1136_84105_1_1309193849_big_rs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4286280" cy="362221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 rot="10800000" flipV="1">
            <a:off x="571472" y="4642279"/>
            <a:ext cx="414340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Диффенбахия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«плачут» перед дождем.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50017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Монстера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Приметы о погоде и будущем урожае.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Красная рябина"/>
          <p:cNvPicPr>
            <a:picLocks noChangeAspect="1" noChangeArrowheads="1"/>
          </p:cNvPicPr>
          <p:nvPr/>
        </p:nvPicPr>
        <p:blipFill>
          <a:blip r:embed="rId2" cstate="print"/>
          <a:srcRect r="8499"/>
          <a:stretch>
            <a:fillRect/>
          </a:stretch>
        </p:blipFill>
        <p:spPr bwMode="auto">
          <a:xfrm>
            <a:off x="4357686" y="1500174"/>
            <a:ext cx="4357718" cy="356235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pic>
        <p:nvPicPr>
          <p:cNvPr id="26629" name="Picture 5" descr="Журнал Журнал Садовод и огородник 19 (октябрь 2013) PDF + Online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 b="16249"/>
          <a:stretch>
            <a:fillRect/>
          </a:stretch>
        </p:blipFill>
        <p:spPr bwMode="auto">
          <a:xfrm>
            <a:off x="500034" y="1285860"/>
            <a:ext cx="3686172" cy="47863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142852"/>
            <a:ext cx="8429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Приметы,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связанные с различными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продуктами питания.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Рисунок 2" descr="C:\Documents and Settings\Admin\Рабочий стол\сахар и соль\DSC01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979161" cy="294653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928670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 «Рассыпать соль»-к ссоре 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8675" name="Рисунок 6" descr="C:\Documents and Settings\Admin\Рабочий стол\сахар и соль\DSC01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71942"/>
            <a:ext cx="3786214" cy="255455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  <p:pic>
        <p:nvPicPr>
          <p:cNvPr id="28676" name="Рисунок 1" descr="C:\Documents and Settings\Admin\Рабочий стол\сахар и соль\DSC01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965432" cy="278608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7 главных русских хлебов - ЯПлакал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3810000" cy="25527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«Хлеб нельзя выбрасывать и  относиться к нему </a:t>
            </a:r>
          </a:p>
          <a:p>
            <a:r>
              <a:rPr lang="ru-RU" sz="3200" dirty="0" smtClean="0">
                <a:latin typeface="Monotype Corsiva" pitchFamily="66" charset="0"/>
              </a:rPr>
              <a:t>           неуважительно» - это к несчастью. 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7652" name="Picture 4" descr="Иллюстрация 13 из 17 для Как наши предки выращивали хлеб. Наглядно-дидактическое пособие - Э. Емельянова Лабиринт - книги. Исто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857628"/>
            <a:ext cx="5898214" cy="278608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28662" y="428604"/>
            <a:ext cx="8215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риметы- это часть наших традиций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далекого прошлого.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Хоровод. 1912, Кустодиев Борис Михайлович. 1000x607. Просмотров: 1057. Обновлено: 29 Ноября 2011 г. www.ArtScroll.ru - Свитки 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667500" cy="412432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ime-00-00.ru/wp-content/uploads/2014/05/vopros-psixodeli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28"/>
            <a:ext cx="1676178" cy="1857388"/>
          </a:xfrm>
          <a:prstGeom prst="rect">
            <a:avLst/>
          </a:prstGeom>
          <a:noFill/>
          <a:ln>
            <a:noFill/>
            <a:prstDash val="sysDot"/>
          </a:ln>
        </p:spPr>
      </p:pic>
      <p:pic>
        <p:nvPicPr>
          <p:cNvPr id="5124" name="Picture 4" descr="http://im0-tub-ru.yandex.net/i?id=1bee963de8d6218dd1582c3417580435-10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951741" cy="300039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pic>
        <p:nvPicPr>
          <p:cNvPr id="5128" name="Picture 8" descr="Что такое сон - вся правда и выдумка Блог Золотарева Рома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143404" cy="310755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2000" y="476250"/>
            <a:ext cx="26321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00042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что же такое примета?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ерсональный сайт учителя - Словари и энциклопед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000264" cy="29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4429131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Примета</a:t>
            </a:r>
            <a:r>
              <a:rPr lang="ru-RU" sz="3200" dirty="0" smtClean="0">
                <a:latin typeface="Monotype Corsiva" pitchFamily="66" charset="0"/>
              </a:rPr>
              <a:t> – это явление, случай как предвестие чего-нибудь.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30" name="Picture 6" descr="http://im2-tub-ru.yandex.net/i?id=0de2e676a94a9bc296410960fed4947c-141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7900" y="857232"/>
            <a:ext cx="259653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"/>
          <p:cNvGrpSpPr>
            <a:grpSpLocks/>
          </p:cNvGrpSpPr>
          <p:nvPr/>
        </p:nvGrpSpPr>
        <p:grpSpPr bwMode="auto">
          <a:xfrm>
            <a:off x="539750" y="260350"/>
            <a:ext cx="7993063" cy="5070901"/>
            <a:chOff x="539552" y="260648"/>
            <a:chExt cx="7992888" cy="507010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9552" y="260648"/>
              <a:ext cx="7992888" cy="4615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latin typeface="Monotype Corsiva" pitchFamily="66" charset="0"/>
                </a:rPr>
                <a:t> 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00" name="Прямоугольник 2"/>
            <p:cNvSpPr>
              <a:spLocks noChangeArrowheads="1"/>
            </p:cNvSpPr>
            <p:nvPr/>
          </p:nvSpPr>
          <p:spPr bwMode="auto">
            <a:xfrm>
              <a:off x="2699792" y="4869160"/>
              <a:ext cx="3628503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smtClean="0">
                  <a:latin typeface="Monotype Corsiva" pitchFamily="66" charset="0"/>
                </a:rPr>
                <a:t> </a:t>
              </a:r>
              <a:endParaRPr lang="ru-RU" sz="2400" b="1" dirty="0">
                <a:latin typeface="Monotype Corsiva" pitchFamily="66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85918" y="35716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Знаете ли вы, что такое примета?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Диаграмма 2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B3A2C7"/>
              </a:clrFrom>
              <a:clrTo>
                <a:srgbClr val="B3A2C7">
                  <a:alpha val="0"/>
                </a:srgbClr>
              </a:clrTo>
            </a:clrChange>
          </a:blip>
          <a:srcRect l="1344" t="15992" r="1583" b="4263"/>
          <a:stretch>
            <a:fillRect/>
          </a:stretch>
        </p:blipFill>
        <p:spPr bwMode="auto">
          <a:xfrm>
            <a:off x="1428728" y="3429000"/>
            <a:ext cx="62151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928794" y="3000372"/>
            <a:ext cx="5286412" cy="85725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Верите ли вы в приметы?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285852" y="714356"/>
          <a:ext cx="721523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Цель исследования: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исследовать народные 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приметы и  определить их роль в современном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обществе.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изучить литературу о понятии и истории возникновения народных примет;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доказать, что приметы и суеверия, которые нас окружают, это наблюдения наших предков за различными явлениями в жизни людей;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выделить наиболее распространённые и раскрыть их смысл; 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описать полученные результаты.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3-tub-ru.yandex.net/i?id=4ba663c58763ba05a6b6aa5f31f2fa33-13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143404" cy="293165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34" y="500042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люди верят в приметы  и откуда они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://im2-tub-ru.yandex.net/i?id=8be80ac184eb7fc179e75a80ce1b81c9-6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929090" cy="290326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357166"/>
            <a:ext cx="7786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Приметы с верой в нечистую силу.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онкурс учебно-исследовательских и проектных работ учащихся &quot;Школьники города науке XXI ве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000792" cy="424319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628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Приметы с верой в черную кошку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1-tub-ru.yandex.net/i?id=41aff5ed308f7b37aa9add4cccd173bc-4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285860"/>
            <a:ext cx="3670961" cy="292895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pic>
        <p:nvPicPr>
          <p:cNvPr id="2051" name="Picture 3" descr="DSC01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14620"/>
            <a:ext cx="4357718" cy="36145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214422"/>
            <a:ext cx="478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Почему мы боимся пересечь эту  </a:t>
            </a:r>
          </a:p>
          <a:p>
            <a:r>
              <a:rPr lang="ru-RU" sz="2800" dirty="0" smtClean="0">
                <a:latin typeface="Monotype Corsiva" pitchFamily="66" charset="0"/>
              </a:rPr>
              <a:t> воображаемую линию, и пропускаем вперед других людей?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053" name="Picture 5" descr="Gif анимация на любой вкус УО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2214577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357166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Битва при Ватерлоо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Листая старый календарь....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6143668" cy="355564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pic>
        <p:nvPicPr>
          <p:cNvPr id="24584" name="Picture 8" descr="http://im2-tub-ru.yandex.net/i?id=95dcd47877881ce5314fa29f543f9fe4-5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71480"/>
            <a:ext cx="2000264" cy="280410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</a:ln>
        </p:spPr>
      </p:pic>
      <p:pic>
        <p:nvPicPr>
          <p:cNvPr id="24586" name="Picture 10" descr="Кошки, котята Анимация, анимашки в гостевую бесплатно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A69185"/>
              </a:clrFrom>
              <a:clrTo>
                <a:srgbClr val="A6918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857232"/>
            <a:ext cx="2857520" cy="172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кина Л. П. Шаблон (фон)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</Template>
  <TotalTime>416</TotalTime>
  <Words>242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Фокина Л. П. Шаблон (фон) презентации</vt:lpstr>
      <vt:lpstr>Слайд 1</vt:lpstr>
      <vt:lpstr>Слайд 2</vt:lpstr>
      <vt:lpstr>Слайд 3</vt:lpstr>
      <vt:lpstr>    Верите ли вы в приметы?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created xsi:type="dcterms:W3CDTF">2015-03-24T12:23:17Z</dcterms:created>
  <dcterms:modified xsi:type="dcterms:W3CDTF">2015-11-08T13:43:56Z</dcterms:modified>
</cp:coreProperties>
</file>