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87" r:id="rId6"/>
    <p:sldId id="259" r:id="rId7"/>
    <p:sldId id="262" r:id="rId8"/>
    <p:sldId id="260" r:id="rId9"/>
    <p:sldId id="283" r:id="rId10"/>
    <p:sldId id="290" r:id="rId11"/>
    <p:sldId id="263" r:id="rId12"/>
    <p:sldId id="285" r:id="rId13"/>
    <p:sldId id="284" r:id="rId14"/>
    <p:sldId id="264" r:id="rId15"/>
    <p:sldId id="265" r:id="rId16"/>
    <p:sldId id="291" r:id="rId17"/>
    <p:sldId id="292" r:id="rId18"/>
    <p:sldId id="267" r:id="rId19"/>
    <p:sldId id="282" r:id="rId20"/>
    <p:sldId id="268" r:id="rId21"/>
    <p:sldId id="270" r:id="rId22"/>
    <p:sldId id="273" r:id="rId23"/>
    <p:sldId id="271" r:id="rId24"/>
    <p:sldId id="280" r:id="rId25"/>
    <p:sldId id="274" r:id="rId26"/>
    <p:sldId id="27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D42C"/>
    <a:srgbClr val="DF4D25"/>
    <a:srgbClr val="FFC3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CBD7-76E0-4B94-AFBD-3F110BED8731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17B9-8B43-446A-9DDD-54EC39FEE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1982-A680-4A10-B20B-979D4C7E270B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D30A-A2CD-4528-A9D5-653BDA8B1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C0F6-AD5E-4A2A-B3E5-25B5A4F4B1BD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4ED9-67D0-4F05-8D03-6BB4FF12E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7C93-36AB-429D-A5E6-72C05F12D743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0492-11D0-4EA4-A1DB-1F3C175A3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4D53-9B51-45C6-B978-E8CAC5249AAE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EF52-F3AD-4F54-AAA7-DADEA87DA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444B-18F8-48BB-A0E5-BAC317990D30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4F5C-D24D-439C-B86F-AA0AC05AF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1F4C-4A4C-4CF8-AB9C-FEA1622E9C4E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534A-279A-45A9-8E6F-35E3AE95D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9B43-1A99-4D97-A9F1-B3FE40BBE5CA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2AB84-90CB-4762-8A22-5BA676C35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6297-7B50-45A5-A929-B1DC21B1AE77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74AC-02A4-4994-8B24-C78E3DAD5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1928-4869-4C1C-8D55-01D19984C1F9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F8CD-C00F-454C-8071-C2A67DA7D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BD31-9A6D-4318-B6E0-B794072168A4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65C6-DE64-46F7-9B38-8263F788E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40B62D-FECF-4099-A363-2142E23110F1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22F9E4-CD43-4C4A-8A24-3B5A017B3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050;&#1040;&#1058;&#1070;&#1064;&#1040;\&#1050;&#1072;&#1090;&#1102;&#1096;&#1072;%20&#1084;&#1080;&#1085;&#1091;&#1089;&#1086;&#1074;&#1082;&#1072;.wav" TargetMode="External"/><Relationship Id="rId1" Type="http://schemas.openxmlformats.org/officeDocument/2006/relationships/audio" Target="file:///J:\&#1050;&#1040;&#1058;&#1070;&#1064;&#1040;\&#1072;&#1090;&#1102;&#1096;&#1072;%20&#1084;&#1080;&#1085;&#1091;&#1089;&#1086;&#1074;&#1082;&#1072;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41434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Презентация на тему: 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	</a:t>
            </a: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«Представление</a:t>
            </a:r>
            <a:b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песни </a:t>
            </a:r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«Катюша». </a:t>
            </a:r>
            <a:r>
              <a:rPr lang="en-US" sz="6600" b="1" i="1" dirty="0" smtClean="0">
                <a:solidFill>
                  <a:srgbClr val="DF4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i="1" dirty="0" smtClean="0">
                <a:solidFill>
                  <a:srgbClr val="DF4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i="1" dirty="0">
              <a:solidFill>
                <a:srgbClr val="DF4D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143500"/>
            <a:ext cx="8429625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34D42C"/>
                </a:solidFill>
              </a:rPr>
              <a:t> Авторы. История песни.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34D42C"/>
                </a:solidFill>
              </a:rPr>
              <a:t>Как песня стала народной.</a:t>
            </a:r>
            <a:endParaRPr lang="en-US" sz="4000" dirty="0" smtClean="0">
              <a:solidFill>
                <a:srgbClr val="34D42C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3"/>
            <a:ext cx="22145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атюша минусовка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260350"/>
            <a:ext cx="304800" cy="304800"/>
          </a:xfrm>
          <a:prstGeom prst="rect">
            <a:avLst/>
          </a:prstGeom>
          <a:noFill/>
        </p:spPr>
      </p:pic>
      <p:pic>
        <p:nvPicPr>
          <p:cNvPr id="6" name="Катюша минусовка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 showWhenStopped="0">
                <p:cTn id="1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3050"/>
            <a:ext cx="8572500" cy="15128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Сильное впечатление «Катюша» производила не только на наших бойцов, 		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 на фашистов.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85938"/>
            <a:ext cx="4686300" cy="4340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785938"/>
            <a:ext cx="5643563" cy="4786312"/>
          </a:xfrm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5715000" y="2000250"/>
            <a:ext cx="342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	Особенно в 	исполнении </a:t>
            </a:r>
            <a:r>
              <a:rPr lang="ru-RU" sz="3200" b="1">
                <a:latin typeface="Calibri" pitchFamily="34" charset="0"/>
              </a:rPr>
              <a:t>самого грозного артиллерийского 		оружия </a:t>
            </a:r>
          </a:p>
          <a:p>
            <a:r>
              <a:rPr lang="ru-RU" sz="3200">
                <a:latin typeface="Calibri" pitchFamily="34" charset="0"/>
              </a:rPr>
              <a:t>Красной Армии – 	реактивных 	миномётов </a:t>
            </a:r>
          </a:p>
          <a:p>
            <a:r>
              <a:rPr lang="ru-RU" sz="3200">
                <a:latin typeface="Calibri" pitchFamily="34" charset="0"/>
              </a:rPr>
              <a:t>	БМ-8, БМ-13.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23685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dirty="0" smtClean="0"/>
              <a:t>	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58250" cy="6858000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endParaRPr lang="ru-RU" sz="37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dirty="0" smtClean="0"/>
              <a:t> 		</a:t>
            </a:r>
            <a:r>
              <a:rPr lang="ru-RU" sz="4100" b="1" dirty="0" smtClean="0">
                <a:solidFill>
                  <a:schemeClr val="accent2">
                    <a:lumMod val="75000"/>
                  </a:schemeClr>
                </a:solidFill>
              </a:rPr>
              <a:t>Первый залп из него 14 июля 1941 года дала батарея капитана Ивана Флёрова, это произошло под белорусским городом Орша, совсем рядом со Смоленском.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b="1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ru-RU" sz="4100" b="1" dirty="0" smtClean="0">
                <a:solidFill>
                  <a:schemeClr val="accent2">
                    <a:lumMod val="75000"/>
                  </a:schemeClr>
                </a:solidFill>
              </a:rPr>
              <a:t>«Привет от «Катюши»</a:t>
            </a:r>
            <a:r>
              <a:rPr lang="ru-RU" sz="4100" dirty="0" smtClean="0"/>
              <a:t>, – приговаривали бойцы. И привет был столь горячий, а песенный образ столь ярким, что имя девушки моментально заменило казённую аббревиатуру «КАТ» – «Костикова автоматический термитный». Благодаря любимой песне прозвище «Катюша» у реактивных</a:t>
            </a:r>
            <a:r>
              <a:rPr lang="en-US" sz="4100" dirty="0" smtClean="0"/>
              <a:t> </a:t>
            </a:r>
            <a:r>
              <a:rPr lang="ru-RU" sz="4100" dirty="0" smtClean="0"/>
              <a:t> миномётов </a:t>
            </a:r>
            <a:endParaRPr lang="en-US" sz="41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dirty="0" smtClean="0"/>
              <a:t>	</a:t>
            </a:r>
            <a:r>
              <a:rPr lang="ru-RU" sz="4100" dirty="0" smtClean="0"/>
              <a:t>закрепилось быстро.</a:t>
            </a:r>
            <a:endParaRPr lang="ru-RU" sz="4100" dirty="0"/>
          </a:p>
        </p:txBody>
      </p:sp>
      <p:pic>
        <p:nvPicPr>
          <p:cNvPr id="23555" name="Picture 2" descr="D:\ЛАРИСА\КАТЮША\кадр.jpg 99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5286375"/>
            <a:ext cx="26431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Пели и песню с такими словами: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715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Весь блиндаж снарядами разрушен, вдоль реки метелица свинца,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И выходит на берег Катюша, слышит стон советского бойца.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	Вот вперед летит она, как птица, вот ползет по краешку леска.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	Вражьей пули Катя не боится, не боится вражьего штыка!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Катя слово раненому скажет, так что сердце песню запоёт.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Катя крепко рану перевяжет, на плечах из боя унесёт.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	Ой ты, Катя, девушка простая! Ты солдат спасала из огня!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	Может, завтра, милая, родная, из огня ты вынесешь меня.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Ты достойна имени Героя, ты в сраженьях Родине верна!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И тебя любимою сестрою называет вся моя страна!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24579" name="Picture 2" descr="D:\ЛАРИСА\КАТЮША\кадр.jpgкатюша 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5143500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Вариант военной «Катюши»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686800" cy="6215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Шли бои на море и на суше.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Над страной гудел снарядов вой.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Выезжала из лесу "Катюша"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 рубеж знакомый огневой.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		Выезжала, мины заряжала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		Против немца - изверга, врага.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		Ахнет раз - и роты не бывало,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		Ахнет два - и нет уже полка.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	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Поднимались города и сёла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	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 смертельный, на кровавый бой.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	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Шли гвардейцы с песнею весёлой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	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 рубеж знакомый, огневой!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3" name="Picture 2" descr="D:\ЛАРИСА\КАТЮША\кадр.jpgкатюша 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75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64293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Ещё один из вариантов  «Катюши»: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8929688" cy="600075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/>
              <a:t>	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вишнёвый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в цветенье снова, </a:t>
            </a:r>
            <a:endParaRPr lang="ru-RU" sz="26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плывут туманы над рекой.</a:t>
            </a:r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Выходила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Катя Иванова </a:t>
            </a:r>
            <a:endParaRPr lang="ru-RU" sz="26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На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 берег, на крутой.</a:t>
            </a:r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Выходила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твердо порешила </a:t>
            </a:r>
            <a:endParaRPr lang="ru-RU" sz="26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Мстить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врагу за Родину свою,</a:t>
            </a:r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воли, сколько хватит силы, </a:t>
            </a:r>
            <a:endParaRPr lang="ru-RU" sz="26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Не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жалея молодость в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бою!</a:t>
            </a:r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		У  </a:t>
            </a:r>
            <a:r>
              <a:rPr lang="ru-RU" sz="2600" dirty="0"/>
              <a:t>Кати Ивановой был </a:t>
            </a:r>
            <a:r>
              <a:rPr lang="ru-RU" sz="2600" dirty="0" smtClean="0"/>
              <a:t>реальный </a:t>
            </a:r>
            <a:r>
              <a:rPr lang="ru-RU" sz="2600" dirty="0"/>
              <a:t>прототип – </a:t>
            </a:r>
            <a:r>
              <a:rPr lang="ru-RU" sz="2600" dirty="0" smtClean="0"/>
              <a:t>отважная, гордая</a:t>
            </a:r>
            <a:r>
              <a:rPr lang="ru-RU" sz="2600" dirty="0"/>
              <a:t>, но </a:t>
            </a:r>
            <a:r>
              <a:rPr lang="ru-RU" sz="2600" dirty="0" smtClean="0"/>
              <a:t>скромная </a:t>
            </a:r>
            <a:r>
              <a:rPr lang="ru-RU" sz="2600" dirty="0"/>
              <a:t>девушка из станицы Медведовской, что на Кубани. Добровольцем уйдя на фронт, где была и санитаркой, и </a:t>
            </a:r>
            <a:r>
              <a:rPr lang="ru-RU" sz="2600" dirty="0" smtClean="0"/>
              <a:t>пулемётчицей, прошла всю войну, </a:t>
            </a:r>
            <a:r>
              <a:rPr lang="ru-RU" sz="2600" dirty="0"/>
              <a:t>награждена боевыми </a:t>
            </a:r>
            <a:r>
              <a:rPr lang="ru-RU" sz="2600" dirty="0" smtClean="0"/>
              <a:t>наградами. </a:t>
            </a:r>
            <a:endParaRPr lang="ru-RU" sz="2600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143000"/>
            <a:ext cx="42148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dirty="0" smtClean="0"/>
              <a:t> 	</a:t>
            </a:r>
            <a:r>
              <a:rPr lang="ru-RU" sz="3100" dirty="0" smtClean="0"/>
              <a:t>В народе появились десятки новых вариантов этой песни - «ответы» на нее. Пели во время войны и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о Катюше-партизанке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000250"/>
            <a:ext cx="8572500" cy="485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		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«проходившей по лесам 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сёлам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	партизанской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узкою тропой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	с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той же самой песенкой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весёлой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	что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когда-то пела над рекой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2765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286250"/>
            <a:ext cx="5715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1285875"/>
          </a:xfrm>
        </p:spPr>
        <p:txBody>
          <a:bodyPr/>
          <a:lstStyle/>
          <a:p>
            <a:r>
              <a:rPr lang="ru-RU" sz="2800" smtClean="0"/>
              <a:t>	</a:t>
            </a:r>
            <a:r>
              <a:rPr lang="ru-RU" sz="3200" smtClean="0"/>
              <a:t>И  о новом грозном оружии,  наводившем ужас на врага, вскоре были сложены песни: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500188"/>
            <a:ext cx="1857375" cy="5143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Шли бои на море и на суше,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Грохотали выстрелы кругом-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«Распевала песенки» «Катюша»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Под Калугой, Тулой и Орлом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1643063"/>
            <a:ext cx="7143750" cy="5072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785938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dirty="0" smtClean="0"/>
              <a:t>	</a:t>
            </a:r>
            <a:r>
              <a:rPr lang="ru-RU" sz="2600" dirty="0" smtClean="0"/>
              <a:t>Сюжетные продолжения песни появлялись и появлялись. В Литературном музее Москвы сохранились такие строки: 		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Советская реактивная система 					     залпового огня БМ-13 Катюша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714500"/>
            <a:ext cx="2714625" cy="49291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	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"Все мы 	любим 	душеньку "Катюшу", 	Любим слушать, как она «поёт»,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	Из врага вытряхивает душу,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	А друзьям 	отвагу придаёт".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760538"/>
            <a:ext cx="6429375" cy="5097462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8372475" cy="1214438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dirty="0" smtClean="0"/>
              <a:t>	</a:t>
            </a:r>
            <a:r>
              <a:rPr lang="ru-RU" sz="3600" b="1" dirty="0" smtClean="0"/>
              <a:t>Фронтовой фольклор напечатал текст солдатской "Песни о "Катюше", она вошла в песенный сборник</a:t>
            </a:r>
            <a:r>
              <a:rPr lang="ru-RU" sz="3100" b="1" dirty="0" smtClean="0"/>
              <a:t>: </a:t>
            </a:r>
            <a:br>
              <a:rPr lang="ru-RU" sz="3100" b="1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500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Пишет мать родному сыну из колхозного села:</a:t>
            </a:r>
            <a:endParaRPr lang="ru-RU" sz="29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 "Расскажи-ка, милый Ваня, как идут твои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дела? </a:t>
            </a:r>
            <a:endParaRPr lang="ru-RU" sz="29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Расскажи мне, как воюешь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сколько фрицев перебил </a:t>
            </a:r>
            <a:endParaRPr lang="ru-RU" sz="29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какую там Катюшу ты на фронте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полюбил?".</a:t>
            </a:r>
            <a:endParaRPr lang="ru-RU" sz="29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Слушай, мать, родного сына, не тая, скажу тебе:</a:t>
            </a:r>
            <a:endParaRPr lang="ru-RU" sz="29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Сроду </a:t>
            </a: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я такого друга не встречал еще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нигде!</a:t>
            </a:r>
            <a:endParaRPr lang="ru-RU" sz="29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 Признаюсь, что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«Катерина» мне </a:t>
            </a: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мила и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дорога, </a:t>
            </a:r>
            <a:endParaRPr lang="ru-RU" sz="29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i="1" dirty="0">
                <a:solidFill>
                  <a:schemeClr val="accent2">
                    <a:lumMod val="75000"/>
                  </a:schemeClr>
                </a:solidFill>
              </a:rPr>
              <a:t>От любви и дружбы нашей нет покоя для </a:t>
            </a:r>
            <a:r>
              <a:rPr lang="ru-RU" sz="2900" b="1" i="1" dirty="0" smtClean="0">
                <a:solidFill>
                  <a:schemeClr val="accent2">
                    <a:lumMod val="75000"/>
                  </a:schemeClr>
                </a:solidFill>
              </a:rPr>
              <a:t>врага!»</a:t>
            </a:r>
            <a:endParaRPr lang="ru-RU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8681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Жестокость врагов не знала границ: </a:t>
            </a:r>
            <a:endParaRPr lang="ru-RU" sz="4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143500"/>
          </a:xfrm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тысячи сожжённых сёл и деревень, тысячи заживо сгоревших женщин, стариков и детей, тысячи людей, измученных в концлагерях, миллионные потери русских солдат и офицеров.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6700" u="sng" dirty="0" smtClean="0">
                <a:solidFill>
                  <a:schemeClr val="tx2">
                    <a:lumMod val="75000"/>
                  </a:schemeClr>
                </a:solidFill>
              </a:rPr>
              <a:t>Всё это послужило</a:t>
            </a:r>
            <a:endParaRPr lang="en-US" sz="67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700" u="sng" dirty="0" smtClean="0">
                <a:solidFill>
                  <a:schemeClr val="tx2">
                    <a:lumMod val="75000"/>
                  </a:schemeClr>
                </a:solidFill>
              </a:rPr>
              <a:t> 	поводом для </a:t>
            </a:r>
            <a:endParaRPr lang="en-US" sz="67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700" u="sng" dirty="0" smtClean="0">
                <a:solidFill>
                  <a:schemeClr val="tx2">
                    <a:lumMod val="75000"/>
                  </a:schemeClr>
                </a:solidFill>
              </a:rPr>
              <a:t>	Создания</a:t>
            </a:r>
            <a:r>
              <a:rPr lang="en-US" sz="67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700" u="sng" dirty="0" smtClean="0">
                <a:solidFill>
                  <a:schemeClr val="tx2">
                    <a:lumMod val="75000"/>
                  </a:schemeClr>
                </a:solidFill>
              </a:rPr>
              <a:t>версии </a:t>
            </a:r>
            <a:endParaRPr lang="en-US" sz="67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700" u="sng" dirty="0" smtClean="0">
                <a:solidFill>
                  <a:schemeClr val="tx2">
                    <a:lumMod val="75000"/>
                  </a:schemeClr>
                </a:solidFill>
              </a:rPr>
              <a:t>«Фронтовой Катюши». </a:t>
            </a:r>
            <a:endParaRPr lang="en-US" sz="67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4750"/>
            <a:ext cx="45005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357937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dirty="0" smtClean="0"/>
              <a:t>	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…Среди вековых деревьев и высоких берегов несёт через Смоленщину свои прозрачные воды речка Угра. Строгие сосны, едва слышный плеск воды, первые лучи предрассветного солнца в лёгком тумане, пробуждающиеся птицы навевают путнику  ту непостижимую грусть, </a:t>
            </a:r>
            <a:r>
              <a:rPr lang="ru-RU" sz="3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которой так любят поэты слагать свои бессмертные творения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572250"/>
            <a:ext cx="9001125" cy="142875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endParaRPr lang="ru-RU" sz="10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43937" cy="1643062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dirty="0" smtClean="0"/>
              <a:t>	</a:t>
            </a:r>
            <a:br>
              <a:rPr lang="ru-RU" sz="2800" dirty="0" smtClean="0"/>
            </a:br>
            <a:r>
              <a:rPr lang="ru-RU" sz="2800" dirty="0" smtClean="0"/>
              <a:t>	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Существует ещё множество переложений этой песни, исполняемых на тот же мотив.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8929687" cy="47148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По </a:t>
            </a:r>
            <a:r>
              <a:rPr lang="ru-RU" dirty="0"/>
              <a:t>заказу </a:t>
            </a:r>
            <a:r>
              <a:rPr lang="ru-RU" dirty="0" smtClean="0"/>
              <a:t>генерала </a:t>
            </a:r>
            <a:r>
              <a:rPr lang="ru-RU" dirty="0"/>
              <a:t>А.И</a:t>
            </a:r>
            <a:r>
              <a:rPr lang="ru-RU" dirty="0" smtClean="0"/>
              <a:t>. Нестеренко Михаил Исаковский </a:t>
            </a:r>
            <a:r>
              <a:rPr lang="ru-RU" dirty="0"/>
              <a:t>написал новое стихотворение </a:t>
            </a:r>
            <a:r>
              <a:rPr lang="ru-RU" dirty="0" smtClean="0"/>
              <a:t> - «Песня </a:t>
            </a:r>
            <a:r>
              <a:rPr lang="ru-RU" dirty="0"/>
              <a:t>про </a:t>
            </a:r>
            <a:r>
              <a:rPr lang="ru-RU" dirty="0" smtClean="0"/>
              <a:t>«Катюшу» - боевую грозную  машину. </a:t>
            </a:r>
            <a:r>
              <a:rPr lang="ru-RU" dirty="0"/>
              <a:t>В ней были такие слова: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на море, и на суше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дорогам фронтовым -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Ходит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русская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«Катюша»,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Ходит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шагом боевым.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2771" name="Picture 2" descr="D:\ЛАРИСА\КАТЮША\кадр.jp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857625"/>
            <a:ext cx="39290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236855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dirty="0" smtClean="0"/>
              <a:t>	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сама песня «Катюша» во время войны и после стала исполняемой и любимой также и за рубежом.</a:t>
            </a:r>
            <a:r>
              <a:rPr lang="ru-RU" sz="3200" dirty="0" smtClean="0"/>
              <a:t> Например, в Италии. Дошла песня до Японии, Кореи, Аргентины, Израиля, Китая, США и других стран.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928938"/>
            <a:ext cx="8572500" cy="3571875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3900" dirty="0" smtClean="0"/>
              <a:t> </a:t>
            </a:r>
            <a:r>
              <a:rPr lang="ru-RU" sz="3900" b="1" dirty="0">
                <a:solidFill>
                  <a:schemeClr val="accent2">
                    <a:lumMod val="75000"/>
                  </a:schemeClr>
                </a:solidFill>
              </a:rPr>
              <a:t>Наверное, это и есть </a:t>
            </a:r>
            <a:r>
              <a:rPr lang="ru-RU" sz="3900" b="1" u="sng" dirty="0">
                <a:solidFill>
                  <a:schemeClr val="accent2">
                    <a:lumMod val="75000"/>
                  </a:schemeClr>
                </a:solidFill>
              </a:rPr>
              <a:t>самая известная во всём мире Русская </a:t>
            </a:r>
            <a:r>
              <a:rPr lang="ru-RU" sz="3900" b="1" u="sng" dirty="0" smtClean="0">
                <a:solidFill>
                  <a:schemeClr val="accent2">
                    <a:lumMod val="75000"/>
                  </a:schemeClr>
                </a:solidFill>
              </a:rPr>
              <a:t>Песня!</a:t>
            </a:r>
            <a:r>
              <a:rPr lang="ru-RU" sz="3600" u="sng" dirty="0" smtClean="0"/>
              <a:t> </a:t>
            </a:r>
            <a:r>
              <a:rPr lang="ru-RU" sz="3600" dirty="0" smtClean="0"/>
              <a:t>Слова </a:t>
            </a:r>
            <a:r>
              <a:rPr lang="ru-RU" sz="3600" dirty="0"/>
              <a:t>песни отметили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Сталинской премией</a:t>
            </a:r>
            <a:r>
              <a:rPr lang="ru-RU" sz="3600" dirty="0"/>
              <a:t>, а их автор, Михаил Исаковский, </a:t>
            </a:r>
            <a:r>
              <a:rPr lang="ru-RU" sz="3600" dirty="0" smtClean="0"/>
              <a:t>передал эти «Катюшины</a:t>
            </a:r>
            <a:r>
              <a:rPr lang="ru-RU" sz="3600" dirty="0"/>
              <a:t>» деньги землякам. </a:t>
            </a:r>
            <a:endParaRPr lang="ru-RU" sz="36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86812" cy="20828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День Победы, 9 мая 1949 года, в селе Всходы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открыли новый клуб, где именинницей была «Катюша», а как раз на крутом берегу Угры установили памятный камень.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«Катюше»  установили  позже.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2428875"/>
            <a:ext cx="7072313" cy="442912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2357438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 году  в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 Всходы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Угранского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был 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  единственный в мире музей песни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«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Катюша».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428875"/>
            <a:ext cx="8358187" cy="44291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25828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сейчас вы услышите </a:t>
            </a:r>
            <a:r>
              <a:rPr lang="ru-RU" sz="7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песню «Катюша»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643188"/>
            <a:ext cx="8858250" cy="40719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ru-RU" sz="7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 Михаила Васильевича </a:t>
            </a: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Исаковского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 Матвея Исааковича </a:t>
            </a:r>
            <a:r>
              <a:rPr lang="ru-RU" sz="7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Блантера</a:t>
            </a:r>
            <a:endParaRPr lang="ru-RU" sz="7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endParaRPr lang="ru-RU" sz="1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411538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1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2571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Презентацию  на тему: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«Песня «Катюша» </a:t>
            </a:r>
            <a:r>
              <a:rPr lang="ru-RU" sz="5400" b="1" dirty="0" smtClean="0">
                <a:solidFill>
                  <a:srgbClr val="C00000"/>
                </a:solidFill>
              </a:rPr>
              <a:t>приготовили: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3"/>
            <a:ext cx="8229600" cy="24828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 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sz="400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Стародубова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Л.С.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4214812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Тихий шелест травы, неповторимый аромат цветущего сада, девушка, с надеждой смотрящая вдаль с крутого берега – быть может, именно такая картина однажды предстала взору молодого поэта Михаила Исаковского, а в голову пришли строки: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«…Расцветали яблони и груши,  </a:t>
            </a:r>
            <a:b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Поплыли туманы над рекой.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Выходила на берег Катюша, </a:t>
            </a:r>
            <a:b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На высокий берег, на крутой…»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4357688"/>
            <a:ext cx="8929688" cy="2500312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Написанное четверостишье едва не постигла участь «долгого ящика». Как признавался сам автор: «…Я не знал, что дальше делать с Катюшей, которую заставил выйти „на высокий берег на крутой“ …».</a:t>
            </a:r>
            <a:endParaRPr lang="ru-RU" dirty="0"/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0"/>
            <a:ext cx="29289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39290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200" dirty="0" smtClean="0"/>
              <a:t>	</a:t>
            </a:r>
            <a:r>
              <a:rPr lang="ru-RU" sz="2300" dirty="0" smtClean="0"/>
              <a:t>И не познакомься Михаил Васильевич Исаковский  с композитором Матвеем Исааковичем </a:t>
            </a:r>
            <a:r>
              <a:rPr lang="ru-RU" sz="2300" dirty="0" err="1" smtClean="0"/>
              <a:t>Блантером</a:t>
            </a:r>
            <a:r>
              <a:rPr lang="ru-RU" sz="2300" dirty="0" smtClean="0"/>
              <a:t>, мы бы так и не стали обладателями всемирно известного шедевра. Композитор спрашивал у Исаковского стихи, на которые можно было бы написать музыку. Отдав написанные строки начатой «Катюши», Исаковский сомневался, что из этого получится что-то путное. </a:t>
            </a:r>
            <a:br>
              <a:rPr lang="ru-RU" sz="2300" dirty="0" smtClean="0"/>
            </a:br>
            <a:r>
              <a:rPr lang="ru-RU" sz="2800" dirty="0" smtClean="0"/>
              <a:t>	</a:t>
            </a: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Васильевич Исаковский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Матвей Исаакович </a:t>
            </a:r>
            <a:r>
              <a:rPr lang="ru-RU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Блантер</a:t>
            </a:r>
            <a:r>
              <a:rPr lang="ru-RU" sz="4000" dirty="0" smtClean="0"/>
              <a:t>	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3375"/>
            <a:ext cx="8929688" cy="250031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/>
              <a:t>		</a:t>
            </a:r>
            <a:r>
              <a:rPr lang="ru-RU" sz="6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ru-RU" sz="6800" dirty="0"/>
          </a:p>
        </p:txBody>
      </p:sp>
      <p:pic>
        <p:nvPicPr>
          <p:cNvPr id="16387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357563"/>
            <a:ext cx="3429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357563"/>
            <a:ext cx="3286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36544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3100" dirty="0" smtClean="0"/>
              <a:t>	</a:t>
            </a:r>
            <a:r>
              <a:rPr lang="ru-RU" sz="3100" dirty="0" smtClean="0"/>
              <a:t>По-другому отнёсся к ним </a:t>
            </a:r>
            <a:r>
              <a:rPr lang="ru-RU" sz="3100" dirty="0" err="1" smtClean="0"/>
              <a:t>Блантер</a:t>
            </a:r>
            <a:r>
              <a:rPr lang="ru-RU" sz="3100" dirty="0" smtClean="0"/>
              <a:t>: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«…Это было удивительно… „Катюша“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заняла всё моё воображение».</a:t>
            </a:r>
            <a:r>
              <a:rPr lang="ru-RU" sz="3100" dirty="0" smtClean="0"/>
              <a:t>  Поскольку в воздухе тревожно носились предчувствия неминуемой войны, неспокойная приграничная обстановка не осталась без внимания даже в лирической песне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3"/>
            <a:ext cx="9144000" cy="3500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«…Ой ты, песня, песенка девичья,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 лети за ясным солнцем вслед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бойцу на дальнем пограничье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Катюши передай привет…»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143375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2071687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dirty="0" smtClean="0"/>
              <a:t>	</a:t>
            </a:r>
            <a:r>
              <a:rPr lang="ru-RU" sz="3200" dirty="0" smtClean="0"/>
              <a:t>Песню дописали буквально за несколько дней. Впервые «Катюша» прозвучала 27 ноября 1938 года в Колонном зале Дома Союзов в Москве. 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На премьере она была спета «на бис» три раза подряд! </a:t>
            </a:r>
            <a:endParaRPr lang="ru-RU" sz="3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63"/>
            <a:ext cx="9001125" cy="442912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		</a:t>
            </a:r>
            <a:r>
              <a:rPr lang="ru-RU" sz="3000" dirty="0" smtClean="0"/>
              <a:t> Песня </a:t>
            </a:r>
            <a:r>
              <a:rPr lang="ru-RU" sz="3000" dirty="0"/>
              <a:t>быстрее ветра распространялась по стране; её пели в городах и сёлах, на демонстрациях и в домашнем кругу. </a:t>
            </a:r>
            <a:r>
              <a:rPr lang="ru-RU" sz="3000" dirty="0" smtClean="0"/>
              <a:t>Образ </a:t>
            </a:r>
            <a:r>
              <a:rPr lang="ru-RU" sz="3000" dirty="0"/>
              <a:t>простой русской девушки с нежным именем Катюша, верной и любящей подруги </a:t>
            </a:r>
            <a:r>
              <a:rPr lang="ru-RU" sz="3000" dirty="0" smtClean="0"/>
              <a:t>бойца-пограничника</a:t>
            </a:r>
            <a:r>
              <a:rPr lang="ru-RU" sz="3000" dirty="0"/>
              <a:t>, был </a:t>
            </a:r>
            <a:r>
              <a:rPr lang="ru-RU" sz="3000" dirty="0" smtClean="0"/>
              <a:t>близок. Слова </a:t>
            </a:r>
            <a:r>
              <a:rPr lang="ru-RU" sz="3000" dirty="0"/>
              <a:t>и музыка «Катюши» выражают светлые чувства </a:t>
            </a:r>
            <a:r>
              <a:rPr lang="ru-RU" sz="3000" dirty="0" smtClean="0"/>
              <a:t>уверенности и </a:t>
            </a:r>
            <a:r>
              <a:rPr lang="ru-RU" sz="3000" dirty="0"/>
              <a:t>надежды. </a:t>
            </a:r>
            <a:endParaRPr lang="ru-RU" sz="30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		И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за это </a:t>
            </a:r>
            <a:r>
              <a:rPr lang="ru-RU" sz="3000" b="1" u="sng" dirty="0" smtClean="0">
                <a:solidFill>
                  <a:schemeClr val="accent2">
                    <a:lumMod val="75000"/>
                  </a:schemeClr>
                </a:solidFill>
              </a:rPr>
              <a:t>песню </a:t>
            </a:r>
            <a:r>
              <a:rPr lang="ru-RU" sz="3000" b="1" u="sng" dirty="0">
                <a:solidFill>
                  <a:schemeClr val="accent2">
                    <a:lumMod val="75000"/>
                  </a:schemeClr>
                </a:solidFill>
              </a:rPr>
              <a:t>полюбили и безоговорочно приняли всюду и </a:t>
            </a:r>
            <a:r>
              <a:rPr lang="ru-RU" sz="3000" b="1" u="sng" dirty="0" smtClean="0">
                <a:solidFill>
                  <a:schemeClr val="accent2">
                    <a:lumMod val="75000"/>
                  </a:schemeClr>
                </a:solidFill>
              </a:rPr>
              <a:t>все! </a:t>
            </a:r>
            <a:endParaRPr lang="ru-RU" sz="3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86812" cy="1725612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«Катюша» стала не только знаменитой, но и родной, и искренне близкой миллионам советских людей.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Содержимое 4"/>
          <p:cNvSpPr>
            <a:spLocks noGrp="1"/>
          </p:cNvSpPr>
          <p:nvPr>
            <p:ph idx="1"/>
          </p:nvPr>
        </p:nvSpPr>
        <p:spPr>
          <a:xfrm>
            <a:off x="0" y="1928813"/>
            <a:ext cx="8929688" cy="47148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		Музыка была близка и понятна, поэтому не только простые люди, но и советские воины легко придумывали свои тексты на известный мотив: каждый из них обращался к образу своей любимой, пусть даже и не с именем Катюша. </a:t>
            </a:r>
          </a:p>
          <a:p>
            <a:pPr algn="just">
              <a:buFont typeface="Arial" charset="0"/>
              <a:buNone/>
            </a:pPr>
            <a:r>
              <a:rPr lang="ru-RU" smtClean="0"/>
              <a:t>		Каждый хотел донести свою любовь, свою надежду, свою клятву верности девушке и Родине.</a:t>
            </a:r>
          </a:p>
          <a:p>
            <a:endParaRPr lang="ru-RU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21431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600" dirty="0" smtClean="0"/>
              <a:t>	</a:t>
            </a:r>
            <a:r>
              <a:rPr lang="ru-RU" sz="3600" b="1" dirty="0" smtClean="0"/>
              <a:t>А потом пришла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Война.</a:t>
            </a:r>
            <a:r>
              <a:rPr lang="ru-RU" sz="3600" b="1" dirty="0" smtClean="0"/>
              <a:t> И зазвучала «Катюша» уже с другими интонациями и в другом контексте.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571750"/>
            <a:ext cx="8786813" cy="4143375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3600" dirty="0" smtClean="0"/>
              <a:t>	</a:t>
            </a:r>
            <a:r>
              <a:rPr lang="ru-RU" sz="4300" dirty="0" smtClean="0"/>
              <a:t>Сразу </a:t>
            </a:r>
            <a:r>
              <a:rPr lang="ru-RU" sz="4300" dirty="0"/>
              <a:t>появились «песни-ответы» на призыв героини песни, а сама Катюша стала и санитаркой, и бойцом, </a:t>
            </a:r>
            <a:r>
              <a:rPr lang="ru-RU" sz="4300" dirty="0" smtClean="0"/>
              <a:t>и партизанкой, </a:t>
            </a:r>
            <a:r>
              <a:rPr lang="ru-RU" sz="4300" dirty="0"/>
              <a:t>ждущей с победой </a:t>
            </a:r>
            <a:r>
              <a:rPr lang="ru-RU" sz="4300" dirty="0" smtClean="0"/>
              <a:t>солдата.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dirty="0" smtClean="0"/>
              <a:t>	</a:t>
            </a:r>
            <a:r>
              <a:rPr lang="ru-RU" sz="4300" b="1" dirty="0" smtClean="0">
                <a:solidFill>
                  <a:srgbClr val="FF0000"/>
                </a:solidFill>
              </a:rPr>
              <a:t>	Песня стала народной</a:t>
            </a:r>
            <a:r>
              <a:rPr lang="ru-RU" sz="4000" b="1" dirty="0" smtClean="0">
                <a:solidFill>
                  <a:srgbClr val="FF0000"/>
                </a:solidFill>
              </a:rPr>
              <a:t>!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		</a:t>
            </a:r>
            <a:endParaRPr lang="ru-RU" sz="4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Один из вариантов народной песни: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57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...Не забыл тебя я, дорогая,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Как ты пела мне на берегу,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 границе солнечного края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Я родную землю стерегу.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		Не забудь и ты, моя Катюша,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		Про того, кто часто письма шлёт,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		Про того, кто лес умеет слушать,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		Про того, кто счастье бережёт.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584</TotalTime>
  <Words>250</Words>
  <Application>Microsoft Office PowerPoint</Application>
  <PresentationFormat>Экран (4:3)</PresentationFormat>
  <Paragraphs>132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на тему:    «Представление   песни «Катюша».  </vt:lpstr>
      <vt:lpstr> …Среди вековых деревьев и высоких берегов несёт через Смоленщину свои прозрачные воды речка Угра. Строгие сосны, едва слышный плеск воды, первые лучи предрассветного солнца в лёгком тумане, пробуждающиеся птицы навевают путнику  ту непостижимую грусть, о которой так любят поэты слагать свои бессмертные творения. </vt:lpstr>
      <vt:lpstr>  Тихий шелест травы, неповторимый аромат цветущего сада, девушка, с надеждой смотрящая вдаль с крутого берега – быть может, именно такая картина однажды предстала взору молодого поэта Михаила Исаковского, а в голову пришли строки:    «…Расцветали яблони и груши,      Поплыли туманы над рекой.    Выходила на берег Катюша,      На высокий берег, на крутой…» </vt:lpstr>
      <vt:lpstr> И не познакомься Михаил Васильевич Исаковский  с композитором Матвеем Исааковичем Блантером, мы бы так и не стали обладателями всемирно известного шедевра. Композитор спрашивал у Исаковского стихи, на которые можно было бы написать музыку. Отдав написанные строки начатой «Катюши», Исаковский сомневался, что из этого получится что-то путное.   Михаил Васильевич Исаковский Матвей Исаакович Блантер  </vt:lpstr>
      <vt:lpstr> По-другому отнёсся к ним Блантер: «…Это было удивительно… „Катюша“ заняла всё моё воображение».  Поскольку в воздухе тревожно носились предчувствия неминуемой войны, неспокойная приграничная обстановка не осталась без внимания даже в лирической песне.</vt:lpstr>
      <vt:lpstr> Песню дописали буквально за несколько дней. Впервые «Катюша» прозвучала 27 ноября 1938 года в Колонном зале Дома Союзов в Москве. На премьере она была спета «на бис» три раза подряд! </vt:lpstr>
      <vt:lpstr> «Катюша» стала не только знаменитой, но и родной, и искренне близкой миллионам советских людей.</vt:lpstr>
      <vt:lpstr> А потом пришла Война. И зазвучала «Катюша» уже с другими интонациями и в другом контексте. </vt:lpstr>
      <vt:lpstr>Один из вариантов народной песни:</vt:lpstr>
      <vt:lpstr> Сильное впечатление «Катюша» производила не только на наших бойцов,   но и на фашистов.</vt:lpstr>
      <vt:lpstr> </vt:lpstr>
      <vt:lpstr>Пели и песню с такими словами:</vt:lpstr>
      <vt:lpstr>Вариант военной «Катюши»</vt:lpstr>
      <vt:lpstr> Ещё один из вариантов  «Катюши»:</vt:lpstr>
      <vt:lpstr>  В народе появились десятки новых вариантов этой песни - «ответы» на нее. Пели во время войны и о Катюше-партизанке,</vt:lpstr>
      <vt:lpstr> И  о новом грозном оружии,  наводившем ужас на врага, вскоре были сложены песни:</vt:lpstr>
      <vt:lpstr> Сюжетные продолжения песни появлялись и появлялись. В Литературном музее Москвы сохранились такие строки:       Советская реактивная система           залпового огня БМ-13 Катюша</vt:lpstr>
      <vt:lpstr> Фронтовой фольклор напечатал текст солдатской "Песни о "Катюше", она вошла в песенный сборник:  </vt:lpstr>
      <vt:lpstr>Жестокость врагов не знала границ: </vt:lpstr>
      <vt:lpstr>   Существует ещё множество переложений этой песни, исполняемых на тот же мотив. </vt:lpstr>
      <vt:lpstr> А сама песня «Катюша» во время войны и после стала исполняемой и любимой также и за рубежом. Например, в Италии. Дошла песня до Японии, Кореи, Аргентины, Израиля, Китая, США и других стран.</vt:lpstr>
      <vt:lpstr> И в День Победы, 9 мая 1949 года, в селе Всходы открыли новый клуб, где именинницей была «Катюша», а как раз на крутом берегу Угры установили памятный камень. Памятник «Катюше»  установили  позже.</vt:lpstr>
      <vt:lpstr> В 1985 году  в селе Всходы Угранского района был открыт  единственный в мире музей песни    «Катюша». </vt:lpstr>
      <vt:lpstr>А сейчас вы услышите песню «Катюша»</vt:lpstr>
      <vt:lpstr>Спасибо </vt:lpstr>
      <vt:lpstr>Презентацию  на тему: «Песня «Катюша» приготовили: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«Катюша».  </dc:title>
  <dc:creator>User</dc:creator>
  <cp:lastModifiedBy>user</cp:lastModifiedBy>
  <cp:revision>67</cp:revision>
  <dcterms:created xsi:type="dcterms:W3CDTF">2010-04-18T08:36:17Z</dcterms:created>
  <dcterms:modified xsi:type="dcterms:W3CDTF">2014-05-10T17:26:31Z</dcterms:modified>
</cp:coreProperties>
</file>