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500033" y="285729"/>
            <a:ext cx="8215371" cy="6357982"/>
          </a:xfrm>
          <a:prstGeom prst="roundRect">
            <a:avLst/>
          </a:prstGeom>
          <a:solidFill>
            <a:schemeClr val="bg1"/>
          </a:solidFill>
          <a:ln w="38100"/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Викторина Ямал\podjom_mishon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96652"/>
            <a:ext cx="5904656" cy="6318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573" y="1"/>
            <a:ext cx="7772400" cy="110674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ЮРИЙ АФАНАСЬЕВ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ndows 7\Desktop\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 7\Desktop\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1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Windows 7\Desktop\media\image22.jpeg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059831" y="1988840"/>
            <a:ext cx="374441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836712"/>
            <a:ext cx="4968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КОНЕЦ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dows 7\Desktop\p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indows 7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ndows 7\Desktop\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Windows 7\Desktop\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indows 7\Desktop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indows 7\Desktop\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62315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indows 7\Desktop\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1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222</TotalTime>
  <Words>3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ЮРИЙ АФАНАСЬЕВ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user</cp:lastModifiedBy>
  <cp:revision>97</cp:revision>
  <dcterms:modified xsi:type="dcterms:W3CDTF">2015-12-17T17:54:15Z</dcterms:modified>
</cp:coreProperties>
</file>