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86" r:id="rId8"/>
    <p:sldId id="258" r:id="rId9"/>
    <p:sldId id="259" r:id="rId10"/>
    <p:sldId id="260" r:id="rId11"/>
    <p:sldId id="262" r:id="rId12"/>
    <p:sldId id="263" r:id="rId13"/>
    <p:sldId id="265" r:id="rId14"/>
    <p:sldId id="264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7" r:id="rId25"/>
    <p:sldId id="279" r:id="rId26"/>
    <p:sldId id="280" r:id="rId27"/>
    <p:sldId id="287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5" autoAdjust="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315-4EEE-4880-8E3A-98E95EBBF568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865-417E-44D7-BF67-42A529386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815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315-4EEE-4880-8E3A-98E95EBBF568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865-417E-44D7-BF67-42A529386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666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315-4EEE-4880-8E3A-98E95EBBF568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865-417E-44D7-BF67-42A529386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940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1B2BDB-2759-4820-B99F-FF062A6AFF41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1C8373-CE33-420D-B157-8E19039078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3596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B2BDB-2759-4820-B99F-FF062A6AFF41}" type="datetimeFigureOut">
              <a:rPr lang="ru-RU" smtClean="0">
                <a:solidFill>
                  <a:prstClr val="black"/>
                </a:solidFill>
              </a:rPr>
              <a:pPr/>
              <a:t>11.05.2014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C8373-CE33-420D-B157-8E190390782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688573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B2BDB-2759-4820-B99F-FF062A6AFF41}" type="datetimeFigureOut">
              <a:rPr lang="ru-RU" smtClean="0">
                <a:solidFill>
                  <a:prstClr val="white"/>
                </a:solidFill>
              </a:rPr>
              <a:pPr/>
              <a:t>11.05.2014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C8373-CE33-420D-B157-8E19039078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7728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B2BDB-2759-4820-B99F-FF062A6AFF41}" type="datetimeFigureOut">
              <a:rPr lang="ru-RU" smtClean="0">
                <a:solidFill>
                  <a:prstClr val="white"/>
                </a:solidFill>
              </a:rPr>
              <a:pPr/>
              <a:t>11.05.2014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C8373-CE33-420D-B157-8E19039078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417794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B2BDB-2759-4820-B99F-FF062A6AFF41}" type="datetimeFigureOut">
              <a:rPr lang="ru-RU" smtClean="0">
                <a:solidFill>
                  <a:prstClr val="black"/>
                </a:solidFill>
              </a:rPr>
              <a:pPr/>
              <a:t>11.05.2014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C8373-CE33-420D-B157-8E190390782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0810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B2BDB-2759-4820-B99F-FF062A6AFF41}" type="datetimeFigureOut">
              <a:rPr lang="ru-RU" smtClean="0">
                <a:solidFill>
                  <a:prstClr val="white"/>
                </a:solidFill>
              </a:rPr>
              <a:pPr/>
              <a:t>11.05.2014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C8373-CE33-420D-B157-8E19039078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003484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B2BDB-2759-4820-B99F-FF062A6AFF41}" type="datetimeFigureOut">
              <a:rPr lang="ru-RU" smtClean="0">
                <a:solidFill>
                  <a:prstClr val="black"/>
                </a:solidFill>
              </a:rPr>
              <a:pPr/>
              <a:t>11.05.2014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C8373-CE33-420D-B157-8E190390782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9806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41B2BDB-2759-4820-B99F-FF062A6AFF41}" type="datetimeFigureOut">
              <a:rPr lang="ru-RU" smtClean="0">
                <a:solidFill>
                  <a:prstClr val="black"/>
                </a:solidFill>
              </a:rPr>
              <a:pPr/>
              <a:t>11.05.2014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C8373-CE33-420D-B157-8E190390782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0723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315-4EEE-4880-8E3A-98E95EBBF568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865-417E-44D7-BF67-42A529386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5274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1B2BDB-2759-4820-B99F-FF062A6AFF41}" type="datetimeFigureOut">
              <a:rPr lang="ru-RU" smtClean="0">
                <a:solidFill>
                  <a:prstClr val="white"/>
                </a:solidFill>
              </a:rPr>
              <a:pPr/>
              <a:t>11.05.2014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1C8373-CE33-420D-B157-8E19039078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9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B2BDB-2759-4820-B99F-FF062A6AFF41}" type="datetimeFigureOut">
              <a:rPr lang="ru-RU" smtClean="0">
                <a:solidFill>
                  <a:prstClr val="black"/>
                </a:solidFill>
              </a:rPr>
              <a:pPr/>
              <a:t>11.05.2014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C8373-CE33-420D-B157-8E190390782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2186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B2BDB-2759-4820-B99F-FF062A6AFF41}" type="datetimeFigureOut">
              <a:rPr lang="ru-RU" smtClean="0">
                <a:solidFill>
                  <a:prstClr val="black"/>
                </a:solidFill>
              </a:rPr>
              <a:pPr/>
              <a:t>11.05.2014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C8373-CE33-420D-B157-8E190390782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2297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1B2BDB-2759-4820-B99F-FF062A6AFF41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1C8373-CE33-420D-B157-8E19039078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0086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B2BDB-2759-4820-B99F-FF062A6AFF41}" type="datetimeFigureOut">
              <a:rPr lang="ru-RU" smtClean="0">
                <a:solidFill>
                  <a:prstClr val="black"/>
                </a:solidFill>
              </a:rPr>
              <a:pPr/>
              <a:t>11.05.2014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C8373-CE33-420D-B157-8E190390782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87300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B2BDB-2759-4820-B99F-FF062A6AFF41}" type="datetimeFigureOut">
              <a:rPr lang="ru-RU" smtClean="0">
                <a:solidFill>
                  <a:prstClr val="white"/>
                </a:solidFill>
              </a:rPr>
              <a:pPr/>
              <a:t>11.05.2014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C8373-CE33-420D-B157-8E19039078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9719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B2BDB-2759-4820-B99F-FF062A6AFF41}" type="datetimeFigureOut">
              <a:rPr lang="ru-RU" smtClean="0">
                <a:solidFill>
                  <a:prstClr val="white"/>
                </a:solidFill>
              </a:rPr>
              <a:pPr/>
              <a:t>11.05.2014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C8373-CE33-420D-B157-8E19039078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852814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B2BDB-2759-4820-B99F-FF062A6AFF41}" type="datetimeFigureOut">
              <a:rPr lang="ru-RU" smtClean="0">
                <a:solidFill>
                  <a:prstClr val="black"/>
                </a:solidFill>
              </a:rPr>
              <a:pPr/>
              <a:t>11.05.2014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C8373-CE33-420D-B157-8E190390782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336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B2BDB-2759-4820-B99F-FF062A6AFF41}" type="datetimeFigureOut">
              <a:rPr lang="ru-RU" smtClean="0">
                <a:solidFill>
                  <a:prstClr val="white"/>
                </a:solidFill>
              </a:rPr>
              <a:pPr/>
              <a:t>11.05.2014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C8373-CE33-420D-B157-8E19039078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043393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B2BDB-2759-4820-B99F-FF062A6AFF41}" type="datetimeFigureOut">
              <a:rPr lang="ru-RU" smtClean="0">
                <a:solidFill>
                  <a:prstClr val="black"/>
                </a:solidFill>
              </a:rPr>
              <a:pPr/>
              <a:t>11.05.2014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C8373-CE33-420D-B157-8E190390782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940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315-4EEE-4880-8E3A-98E95EBBF568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865-417E-44D7-BF67-42A529386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6804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41B2BDB-2759-4820-B99F-FF062A6AFF41}" type="datetimeFigureOut">
              <a:rPr lang="ru-RU" smtClean="0">
                <a:solidFill>
                  <a:prstClr val="black"/>
                </a:solidFill>
              </a:rPr>
              <a:pPr/>
              <a:t>11.05.2014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C8373-CE33-420D-B157-8E190390782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3080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1B2BDB-2759-4820-B99F-FF062A6AFF41}" type="datetimeFigureOut">
              <a:rPr lang="ru-RU" smtClean="0">
                <a:solidFill>
                  <a:prstClr val="white"/>
                </a:solidFill>
              </a:rPr>
              <a:pPr/>
              <a:t>11.05.2014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1C8373-CE33-420D-B157-8E19039078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1876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B2BDB-2759-4820-B99F-FF062A6AFF41}" type="datetimeFigureOut">
              <a:rPr lang="ru-RU" smtClean="0">
                <a:solidFill>
                  <a:prstClr val="black"/>
                </a:solidFill>
              </a:rPr>
              <a:pPr/>
              <a:t>11.05.2014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C8373-CE33-420D-B157-8E190390782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0203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B2BDB-2759-4820-B99F-FF062A6AFF41}" type="datetimeFigureOut">
              <a:rPr lang="ru-RU" smtClean="0">
                <a:solidFill>
                  <a:prstClr val="black"/>
                </a:solidFill>
              </a:rPr>
              <a:pPr/>
              <a:t>11.05.2014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C8373-CE33-420D-B157-8E190390782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7587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1B2BDB-2759-4820-B99F-FF062A6AFF41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1C8373-CE33-420D-B157-8E19039078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12621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B2BDB-2759-4820-B99F-FF062A6AFF41}" type="datetimeFigureOut">
              <a:rPr lang="ru-RU" smtClean="0">
                <a:solidFill>
                  <a:prstClr val="black"/>
                </a:solidFill>
              </a:rPr>
              <a:pPr/>
              <a:t>11.05.2014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C8373-CE33-420D-B157-8E190390782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6327501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B2BDB-2759-4820-B99F-FF062A6AFF41}" type="datetimeFigureOut">
              <a:rPr lang="ru-RU" smtClean="0">
                <a:solidFill>
                  <a:prstClr val="white"/>
                </a:solidFill>
              </a:rPr>
              <a:pPr/>
              <a:t>11.05.2014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C8373-CE33-420D-B157-8E19039078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945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B2BDB-2759-4820-B99F-FF062A6AFF41}" type="datetimeFigureOut">
              <a:rPr lang="ru-RU" smtClean="0">
                <a:solidFill>
                  <a:prstClr val="white"/>
                </a:solidFill>
              </a:rPr>
              <a:pPr/>
              <a:t>11.05.2014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C8373-CE33-420D-B157-8E19039078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517346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B2BDB-2759-4820-B99F-FF062A6AFF41}" type="datetimeFigureOut">
              <a:rPr lang="ru-RU" smtClean="0">
                <a:solidFill>
                  <a:prstClr val="black"/>
                </a:solidFill>
              </a:rPr>
              <a:pPr/>
              <a:t>11.05.2014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C8373-CE33-420D-B157-8E190390782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8600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B2BDB-2759-4820-B99F-FF062A6AFF41}" type="datetimeFigureOut">
              <a:rPr lang="ru-RU" smtClean="0">
                <a:solidFill>
                  <a:prstClr val="white"/>
                </a:solidFill>
              </a:rPr>
              <a:pPr/>
              <a:t>11.05.2014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C8373-CE33-420D-B157-8E19039078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701693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315-4EEE-4880-8E3A-98E95EBBF568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865-417E-44D7-BF67-42A529386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427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B2BDB-2759-4820-B99F-FF062A6AFF41}" type="datetimeFigureOut">
              <a:rPr lang="ru-RU" smtClean="0">
                <a:solidFill>
                  <a:prstClr val="black"/>
                </a:solidFill>
              </a:rPr>
              <a:pPr/>
              <a:t>11.05.2014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C8373-CE33-420D-B157-8E190390782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87906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41B2BDB-2759-4820-B99F-FF062A6AFF41}" type="datetimeFigureOut">
              <a:rPr lang="ru-RU" smtClean="0">
                <a:solidFill>
                  <a:prstClr val="black"/>
                </a:solidFill>
              </a:rPr>
              <a:pPr/>
              <a:t>11.05.2014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C8373-CE33-420D-B157-8E190390782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190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1B2BDB-2759-4820-B99F-FF062A6AFF41}" type="datetimeFigureOut">
              <a:rPr lang="ru-RU" smtClean="0">
                <a:solidFill>
                  <a:prstClr val="white"/>
                </a:solidFill>
              </a:rPr>
              <a:pPr/>
              <a:t>11.05.2014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1C8373-CE33-420D-B157-8E19039078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8137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B2BDB-2759-4820-B99F-FF062A6AFF41}" type="datetimeFigureOut">
              <a:rPr lang="ru-RU" smtClean="0">
                <a:solidFill>
                  <a:prstClr val="black"/>
                </a:solidFill>
              </a:rPr>
              <a:pPr/>
              <a:t>11.05.2014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C8373-CE33-420D-B157-8E190390782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93661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B2BDB-2759-4820-B99F-FF062A6AFF41}" type="datetimeFigureOut">
              <a:rPr lang="ru-RU" smtClean="0">
                <a:solidFill>
                  <a:prstClr val="black"/>
                </a:solidFill>
              </a:rPr>
              <a:pPr/>
              <a:t>11.05.2014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1C8373-CE33-420D-B157-8E190390782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1590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315-4EEE-4880-8E3A-98E95EBBF5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865-417E-44D7-BF67-42A529386C2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05190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315-4EEE-4880-8E3A-98E95EBBF5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865-417E-44D7-BF67-42A529386C2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37973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315-4EEE-4880-8E3A-98E95EBBF5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865-417E-44D7-BF67-42A529386C2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47322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315-4EEE-4880-8E3A-98E95EBBF5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865-417E-44D7-BF67-42A529386C2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5847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315-4EEE-4880-8E3A-98E95EBBF5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865-417E-44D7-BF67-42A529386C2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043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315-4EEE-4880-8E3A-98E95EBBF568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865-417E-44D7-BF67-42A529386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963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315-4EEE-4880-8E3A-98E95EBBF5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865-417E-44D7-BF67-42A529386C2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47069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315-4EEE-4880-8E3A-98E95EBBF5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865-417E-44D7-BF67-42A529386C2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26634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315-4EEE-4880-8E3A-98E95EBBF5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865-417E-44D7-BF67-42A529386C2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56530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315-4EEE-4880-8E3A-98E95EBBF5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865-417E-44D7-BF67-42A529386C2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522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315-4EEE-4880-8E3A-98E95EBBF5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865-417E-44D7-BF67-42A529386C2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35448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315-4EEE-4880-8E3A-98E95EBBF5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865-417E-44D7-BF67-42A529386C2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3468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97EE-DA2E-43F5-8E12-686DF82AA3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CC0D-0D6D-4F4B-B47B-9E65B9A69D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40265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97EE-DA2E-43F5-8E12-686DF82AA3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CC0D-0D6D-4F4B-B47B-9E65B9A69D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8268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97EE-DA2E-43F5-8E12-686DF82AA3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CC0D-0D6D-4F4B-B47B-9E65B9A69D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83038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97EE-DA2E-43F5-8E12-686DF82AA3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CC0D-0D6D-4F4B-B47B-9E65B9A69D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862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315-4EEE-4880-8E3A-98E95EBBF568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865-417E-44D7-BF67-42A529386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38491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97EE-DA2E-43F5-8E12-686DF82AA3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CC0D-0D6D-4F4B-B47B-9E65B9A69D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88800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97EE-DA2E-43F5-8E12-686DF82AA3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CC0D-0D6D-4F4B-B47B-9E65B9A69D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00536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97EE-DA2E-43F5-8E12-686DF82AA3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CC0D-0D6D-4F4B-B47B-9E65B9A69D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3455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97EE-DA2E-43F5-8E12-686DF82AA3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CC0D-0D6D-4F4B-B47B-9E65B9A69D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79889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97EE-DA2E-43F5-8E12-686DF82AA3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CC0D-0D6D-4F4B-B47B-9E65B9A69D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4922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97EE-DA2E-43F5-8E12-686DF82AA3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CC0D-0D6D-4F4B-B47B-9E65B9A69D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81102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97EE-DA2E-43F5-8E12-686DF82AA3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CC0D-0D6D-4F4B-B47B-9E65B9A69D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84064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315-4EEE-4880-8E3A-98E95EBBF5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865-417E-44D7-BF67-42A529386C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44550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315-4EEE-4880-8E3A-98E95EBBF5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865-417E-44D7-BF67-42A529386C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28107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315-4EEE-4880-8E3A-98E95EBBF5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865-417E-44D7-BF67-42A529386C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47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315-4EEE-4880-8E3A-98E95EBBF568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865-417E-44D7-BF67-42A529386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37531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315-4EEE-4880-8E3A-98E95EBBF5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865-417E-44D7-BF67-42A529386C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41083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315-4EEE-4880-8E3A-98E95EBBF5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865-417E-44D7-BF67-42A529386C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78369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315-4EEE-4880-8E3A-98E95EBBF5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865-417E-44D7-BF67-42A529386C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3215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315-4EEE-4880-8E3A-98E95EBBF5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865-417E-44D7-BF67-42A529386C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78991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315-4EEE-4880-8E3A-98E95EBBF5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865-417E-44D7-BF67-42A529386C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90580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315-4EEE-4880-8E3A-98E95EBBF5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865-417E-44D7-BF67-42A529386C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5362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315-4EEE-4880-8E3A-98E95EBBF5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865-417E-44D7-BF67-42A529386C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5377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315-4EEE-4880-8E3A-98E95EBBF5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865-417E-44D7-BF67-42A529386C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318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315-4EEE-4880-8E3A-98E95EBBF568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865-417E-44D7-BF67-42A529386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222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0315-4EEE-4880-8E3A-98E95EBBF568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B865-417E-44D7-BF67-42A529386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665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90315-4EEE-4880-8E3A-98E95EBBF568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4B865-417E-44D7-BF67-42A529386C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477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41B2BDB-2759-4820-B99F-FF062A6AFF41}" type="datetimeFigureOut">
              <a:rPr lang="ru-RU" smtClean="0">
                <a:solidFill>
                  <a:prstClr val="black"/>
                </a:solidFill>
              </a:rPr>
              <a:pPr/>
              <a:t>11.05.2014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11C8373-CE33-420D-B157-8E190390782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929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41B2BDB-2759-4820-B99F-FF062A6AFF41}" type="datetimeFigureOut">
              <a:rPr lang="ru-RU" smtClean="0">
                <a:solidFill>
                  <a:prstClr val="black"/>
                </a:solidFill>
              </a:rPr>
              <a:pPr/>
              <a:t>11.05.2014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11C8373-CE33-420D-B157-8E190390782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86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41B2BDB-2759-4820-B99F-FF062A6AFF41}" type="datetimeFigureOut">
              <a:rPr lang="ru-RU" smtClean="0">
                <a:solidFill>
                  <a:prstClr val="black"/>
                </a:solidFill>
              </a:rPr>
              <a:pPr/>
              <a:t>11.05.2014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11C8373-CE33-420D-B157-8E190390782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818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90315-4EEE-4880-8E3A-98E95EBBF5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4B865-417E-44D7-BF67-42A529386C2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758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297EE-DA2E-43F5-8E12-686DF82AA3B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0CC0D-0D6D-4F4B-B47B-9E65B9A69D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706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90315-4EEE-4880-8E3A-98E95EBBF5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4B865-417E-44D7-BF67-42A529386C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88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79" y="476672"/>
            <a:ext cx="4999623" cy="617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261942"/>
            <a:ext cx="53285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latin typeface="Arial Black" pitchFamily="34" charset="0"/>
              </a:rPr>
              <a:t>       Проектная </a:t>
            </a:r>
          </a:p>
          <a:p>
            <a:r>
              <a:rPr lang="ru-RU" sz="4000" i="1" dirty="0" smtClean="0">
                <a:solidFill>
                  <a:srgbClr val="FF0000"/>
                </a:solidFill>
                <a:latin typeface="Arial Black" pitchFamily="34" charset="0"/>
              </a:rPr>
              <a:t>     деятельность</a:t>
            </a:r>
            <a:endParaRPr lang="ru-RU" sz="4000" i="1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4000" i="1" dirty="0" smtClean="0">
                <a:solidFill>
                  <a:srgbClr val="FF0000"/>
                </a:solidFill>
                <a:latin typeface="Arial Black" pitchFamily="34" charset="0"/>
              </a:rPr>
              <a:t>        в работе</a:t>
            </a:r>
            <a:r>
              <a:rPr lang="ru-RU" sz="4000" i="1" dirty="0" smtClean="0">
                <a:solidFill>
                  <a:srgbClr val="1F497D">
                    <a:lumMod val="75000"/>
                  </a:srgbClr>
                </a:solidFill>
                <a:latin typeface="Arial Black" pitchFamily="34" charset="0"/>
              </a:rPr>
              <a:t> </a:t>
            </a:r>
          </a:p>
          <a:p>
            <a:r>
              <a:rPr lang="ru-RU" sz="4000" i="1" dirty="0">
                <a:solidFill>
                  <a:srgbClr val="1F497D">
                    <a:lumMod val="75000"/>
                  </a:srgbClr>
                </a:solidFill>
                <a:latin typeface="Arial Black" pitchFamily="34" charset="0"/>
              </a:rPr>
              <a:t> </a:t>
            </a:r>
            <a:r>
              <a:rPr lang="ru-RU" sz="4000" i="1" dirty="0" smtClean="0">
                <a:solidFill>
                  <a:srgbClr val="1F497D">
                    <a:lumMod val="75000"/>
                  </a:srgbClr>
                </a:solidFill>
                <a:latin typeface="Arial Black" pitchFamily="34" charset="0"/>
              </a:rPr>
              <a:t>     </a:t>
            </a:r>
            <a:r>
              <a:rPr lang="ru-RU" sz="4000" i="1" dirty="0" smtClean="0">
                <a:solidFill>
                  <a:srgbClr val="FF0000"/>
                </a:solidFill>
                <a:latin typeface="Arial Black" pitchFamily="34" charset="0"/>
              </a:rPr>
              <a:t>классного</a:t>
            </a:r>
          </a:p>
          <a:p>
            <a:r>
              <a:rPr lang="ru-RU" sz="4000" i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000" i="1" dirty="0" smtClean="0">
                <a:solidFill>
                  <a:srgbClr val="FF0000"/>
                </a:solidFill>
                <a:latin typeface="Arial Black" pitchFamily="34" charset="0"/>
              </a:rPr>
              <a:t>   руководителя</a:t>
            </a:r>
          </a:p>
          <a:p>
            <a:r>
              <a:rPr lang="ru-RU" sz="4000" i="1" dirty="0">
                <a:solidFill>
                  <a:srgbClr val="1F497D">
                    <a:lumMod val="75000"/>
                  </a:srgbClr>
                </a:solidFill>
                <a:latin typeface="Arial Black" pitchFamily="34" charset="0"/>
              </a:rPr>
              <a:t> </a:t>
            </a:r>
            <a:r>
              <a:rPr lang="ru-RU" sz="4000" i="1" dirty="0" smtClean="0">
                <a:solidFill>
                  <a:srgbClr val="1F497D">
                    <a:lumMod val="75000"/>
                  </a:srgbClr>
                </a:solidFill>
                <a:latin typeface="Arial Black" pitchFamily="34" charset="0"/>
              </a:rPr>
              <a:t>  </a:t>
            </a:r>
          </a:p>
          <a:p>
            <a:r>
              <a:rPr lang="ru-RU" sz="4000" i="1" dirty="0" smtClean="0">
                <a:solidFill>
                  <a:srgbClr val="1F497D">
                    <a:lumMod val="75000"/>
                  </a:srgbClr>
                </a:solidFill>
                <a:latin typeface="Arial Black" pitchFamily="34" charset="0"/>
              </a:rPr>
              <a:t>                           </a:t>
            </a:r>
            <a:endParaRPr lang="ru-RU" sz="4000" i="1" dirty="0">
              <a:solidFill>
                <a:srgbClr val="1F497D">
                  <a:lumMod val="75000"/>
                </a:srgbClr>
              </a:solidFill>
              <a:latin typeface="Arial Black" pitchFamily="34" charset="0"/>
            </a:endParaRPr>
          </a:p>
          <a:p>
            <a:endParaRPr lang="ru-RU" sz="40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28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lub.foto.ru/gallery/images/preview/2010/06/23/15909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74879" y="0"/>
            <a:ext cx="4623128" cy="3034154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-252536" y="1412776"/>
            <a:ext cx="8939336" cy="4594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    Люблю тебя, моя земля!</a:t>
            </a:r>
          </a:p>
          <a:p>
            <a:pPr>
              <a:buNone/>
            </a:pP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    Все эти реки и поля,</a:t>
            </a:r>
          </a:p>
          <a:p>
            <a:pPr>
              <a:buNone/>
            </a:pP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    И солнца луч, и дождик летний –</a:t>
            </a:r>
          </a:p>
          <a:p>
            <a:pPr>
              <a:buNone/>
            </a:pP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    Всё это  -  Родина моя.</a:t>
            </a:r>
          </a:p>
          <a:p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                   Так дорог сердцу край родной,</a:t>
            </a:r>
          </a:p>
          <a:p>
            <a:pPr>
              <a:buNone/>
            </a:pP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                   Люблю лугов ковёр цветной,</a:t>
            </a:r>
          </a:p>
          <a:p>
            <a:pPr>
              <a:buNone/>
            </a:pP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                   И речку говорливую, журчащую,</a:t>
            </a:r>
          </a:p>
          <a:p>
            <a:pPr>
              <a:buNone/>
            </a:pP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                   И лес за домом с непролазной чащею.</a:t>
            </a:r>
          </a:p>
          <a:p>
            <a:pPr>
              <a:buNone/>
            </a:pP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    Мой любимый край –</a:t>
            </a:r>
          </a:p>
          <a:p>
            <a:pPr>
              <a:buNone/>
            </a:pP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    Всё, что сердцу мило,</a:t>
            </a:r>
          </a:p>
          <a:p>
            <a:pPr>
              <a:buNone/>
            </a:pP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    Всё, что невозможно позабыть.</a:t>
            </a:r>
          </a:p>
          <a:p>
            <a:pPr>
              <a:buNone/>
            </a:pP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    Это всё, что любим и любили</a:t>
            </a:r>
          </a:p>
          <a:p>
            <a:pPr>
              <a:buNone/>
            </a:pP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     И никогда не сможем разлюбить!</a:t>
            </a:r>
          </a:p>
          <a:p>
            <a:endParaRPr lang="ru-RU" sz="1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453736" cy="1287016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Семья Лёгоньких</a:t>
            </a: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571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412776"/>
            <a:ext cx="8867328" cy="4594515"/>
          </a:xfrm>
        </p:spPr>
        <p:txBody>
          <a:bodyPr/>
          <a:lstStyle/>
          <a:p>
            <a:pPr>
              <a:buNone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Мой край любимый и родной,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Люблю тебя и в дождь, и в зной.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Цветёт сирень там у забора,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Растут в теплице помидоры.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Там кошки любят молочко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И моют лапку язычком…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Когда старушкой стану древней,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Я буду жить в такой деревне.</a:t>
            </a:r>
          </a:p>
          <a:p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11603632" cy="1417638"/>
          </a:xfrm>
        </p:spPr>
        <p:txBody>
          <a:bodyPr>
            <a:normAutofit/>
          </a:bodyPr>
          <a:lstStyle/>
          <a:p>
            <a:r>
              <a:rPr lang="ru-RU" sz="3200" i="1" dirty="0" err="1" smtClean="0">
                <a:solidFill>
                  <a:schemeClr val="tx2">
                    <a:lumMod val="75000"/>
                  </a:schemeClr>
                </a:solidFill>
              </a:rPr>
              <a:t>Пакконен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 Александра</a:t>
            </a:r>
            <a:endParaRPr lang="ru-RU" sz="3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Саша п 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96136" y="1628800"/>
            <a:ext cx="3565916" cy="37297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13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Уголок родной природы\52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8" y="365268"/>
            <a:ext cx="8929416" cy="6492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Уголок родной природы\52 (3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6" y="20752"/>
            <a:ext cx="9144000" cy="6648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Уголок родной природы\5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33235" y="-177042"/>
            <a:ext cx="9377235" cy="7035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409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0" y="260648"/>
            <a:ext cx="8544948" cy="64087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06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5" y="107891"/>
            <a:ext cx="8952995" cy="67147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46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76"/>
          <a:stretch/>
        </p:blipFill>
        <p:spPr>
          <a:xfrm>
            <a:off x="179512" y="-23120"/>
            <a:ext cx="5856032" cy="41075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477067" y="2898000"/>
            <a:ext cx="5765040" cy="39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757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5605048" cy="374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897" y="2564904"/>
            <a:ext cx="6090103" cy="406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008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69" y="464174"/>
            <a:ext cx="8427223" cy="56291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548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orchel.ru/uploads/posts/2012-12/1356199794_1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734"/>
            <a:ext cx="9435815" cy="5823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6103" y="1886053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ru-RU" sz="60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5876" y="2424663"/>
            <a:ext cx="16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класс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56176" y="2609329"/>
            <a:ext cx="3863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Arial Black" pitchFamily="34" charset="0"/>
              </a:rPr>
              <a:t>         900 </a:t>
            </a:r>
          </a:p>
          <a:p>
            <a:r>
              <a:rPr lang="ru-RU" sz="3200" i="1" dirty="0" smtClean="0">
                <a:solidFill>
                  <a:srgbClr val="FF0000"/>
                </a:solidFill>
                <a:latin typeface="Arial Black" pitchFamily="34" charset="0"/>
              </a:rPr>
              <a:t>  блокадных </a:t>
            </a:r>
          </a:p>
          <a:p>
            <a:r>
              <a:rPr lang="ru-RU" sz="3200" i="1" dirty="0" smtClean="0">
                <a:solidFill>
                  <a:srgbClr val="FF0000"/>
                </a:solidFill>
                <a:latin typeface="Arial Black" pitchFamily="34" charset="0"/>
              </a:rPr>
              <a:t>         дней</a:t>
            </a:r>
            <a:endParaRPr lang="ru-RU" sz="32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58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0"/>
            <a:ext cx="7340352" cy="3674889"/>
          </a:xfrm>
        </p:spPr>
        <p:txBody>
          <a:bodyPr>
            <a:normAutofit/>
          </a:bodyPr>
          <a:lstStyle/>
          <a:p>
            <a:r>
              <a:rPr lang="ru-R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Моя бабушка </a:t>
            </a: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ru-RU" sz="2200" i="1" dirty="0" smtClean="0">
                <a:solidFill>
                  <a:srgbClr val="FF0000"/>
                </a:solidFill>
              </a:rPr>
              <a:t>Правдина  Анна  </a:t>
            </a:r>
            <a:r>
              <a:rPr lang="ru-RU" sz="2200" i="1" dirty="0" err="1" smtClean="0">
                <a:solidFill>
                  <a:srgbClr val="FF0000"/>
                </a:solidFill>
              </a:rPr>
              <a:t>Прокофьевна</a:t>
            </a:r>
            <a:r>
              <a:rPr lang="ru-R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Когда началась Великая Отечественная война, бабушке было 19 лет. Первые месяцы  войны она жила в  Ленинграде: копала окопы, голодала, похоронила свою маму, видела весь ужас тех страшных дней… </a:t>
            </a:r>
            <a:br>
              <a:rPr lang="ru-R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Позже бабушка уехала в эвакуацию, потом вернулась и работала в яслях до окончания войны.</a:t>
            </a:r>
            <a:br>
              <a:rPr lang="ru-R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Сейчас Анна </a:t>
            </a:r>
            <a:r>
              <a:rPr lang="ru-R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Прокофьевна</a:t>
            </a:r>
            <a:r>
              <a:rPr lang="ru-RU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живёт в </a:t>
            </a:r>
            <a:r>
              <a:rPr lang="ru-RU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Усть-Ижоре</a:t>
            </a:r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3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</a:t>
            </a:r>
            <a:endParaRPr lang="ru-RU" dirty="0"/>
          </a:p>
        </p:txBody>
      </p:sp>
      <p:pic>
        <p:nvPicPr>
          <p:cNvPr id="5" name="Рисунок 4" descr="img_P_0905202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779912" y="3284984"/>
            <a:ext cx="5075353" cy="3334125"/>
          </a:xfrm>
          <a:prstGeom prst="rect">
            <a:avLst/>
          </a:prstGeom>
        </p:spPr>
      </p:pic>
      <p:pic>
        <p:nvPicPr>
          <p:cNvPr id="8" name="Рисунок 7" descr="см4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3528" y="3284984"/>
            <a:ext cx="3627439" cy="31928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195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243198"/>
            <a:ext cx="9828584" cy="709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069" y="1196752"/>
            <a:ext cx="3750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600" i="1" dirty="0">
                <a:solidFill>
                  <a:srgbClr val="FF0000"/>
                </a:solidFill>
                <a:latin typeface="Arial Black" pitchFamily="34" charset="0"/>
              </a:rPr>
              <a:t>г</a:t>
            </a:r>
            <a:r>
              <a:rPr lang="ru-RU" sz="3600" i="1" dirty="0" smtClean="0">
                <a:solidFill>
                  <a:srgbClr val="FF0000"/>
                </a:solidFill>
                <a:latin typeface="Arial Black" pitchFamily="34" charset="0"/>
              </a:rPr>
              <a:t>уманизм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3600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600" i="1" dirty="0">
                <a:solidFill>
                  <a:srgbClr val="FF0000"/>
                </a:solidFill>
                <a:latin typeface="Arial Black" pitchFamily="34" charset="0"/>
              </a:rPr>
              <a:t>в</a:t>
            </a:r>
            <a:r>
              <a:rPr lang="ru-RU" sz="3600" i="1" dirty="0" smtClean="0">
                <a:solidFill>
                  <a:srgbClr val="FF0000"/>
                </a:solidFill>
                <a:latin typeface="Arial Black" pitchFamily="34" charset="0"/>
              </a:rPr>
              <a:t>нимание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36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9" y="3647058"/>
            <a:ext cx="39823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600" i="1" dirty="0" smtClean="0">
                <a:solidFill>
                  <a:srgbClr val="FF0000"/>
                </a:solidFill>
                <a:latin typeface="Arial Black" pitchFamily="34" charset="0"/>
              </a:rPr>
              <a:t>уважение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3600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600" i="1" dirty="0">
                <a:solidFill>
                  <a:srgbClr val="FF0000"/>
                </a:solidFill>
                <a:latin typeface="Arial Black" pitchFamily="34" charset="0"/>
              </a:rPr>
              <a:t>п</a:t>
            </a:r>
            <a:r>
              <a:rPr lang="ru-RU" sz="3600" i="1" dirty="0" smtClean="0">
                <a:solidFill>
                  <a:srgbClr val="FF0000"/>
                </a:solidFill>
                <a:latin typeface="Arial Black" pitchFamily="34" charset="0"/>
              </a:rPr>
              <a:t>озитивный заряд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36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691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s306807.vk.me/v306807336/75e1/Pu0bbPHz9u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14009"/>
            <a:ext cx="8949447" cy="66439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826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o.ucoz.ru/Programmi/p78_che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924" y="332656"/>
            <a:ext cx="3613398" cy="45870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bio.ucoz.ru/Programmi/p78_che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5"/>
            <a:ext cx="3613398" cy="45870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io.ucoz.ru/Programmi/p78_che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472" y="485055"/>
            <a:ext cx="3613398" cy="45870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85056"/>
            <a:ext cx="64310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Проектная деятельность</a:t>
            </a:r>
          </a:p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способствует </a:t>
            </a:r>
          </a:p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практической</a:t>
            </a:r>
          </a:p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реализации </a:t>
            </a:r>
          </a:p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познавательной </a:t>
            </a:r>
          </a:p>
          <a:p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деятельности ребёнка и</a:t>
            </a:r>
          </a:p>
          <a:p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развивает его</a:t>
            </a:r>
          </a:p>
          <a:p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индивидуальные </a:t>
            </a:r>
          </a:p>
          <a:p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интересы</a:t>
            </a:r>
          </a:p>
          <a:p>
            <a:endParaRPr lang="ru-RU" sz="2800" i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039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1.liveinternet.ru/images/attach/c/6/90/833/90833521_large_0_9ff34_60d6ce4f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15416"/>
            <a:ext cx="9789792" cy="73549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1628799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  Спасибо всем            творческим учителям за идеи !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44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orchel.ru/uploads/posts/2012-12/1356199794_1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734"/>
            <a:ext cx="9435815" cy="5823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6103" y="1886053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60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5876" y="2424663"/>
            <a:ext cx="16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класс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2240" y="2609329"/>
            <a:ext cx="32876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Arial Black" pitchFamily="34" charset="0"/>
              </a:rPr>
              <a:t>В гостях</a:t>
            </a:r>
          </a:p>
          <a:p>
            <a:r>
              <a:rPr lang="ru-RU" sz="3200" i="1" dirty="0">
                <a:solidFill>
                  <a:srgbClr val="FF0000"/>
                </a:solidFill>
                <a:latin typeface="Arial Black" pitchFamily="34" charset="0"/>
              </a:rPr>
              <a:t>у</a:t>
            </a:r>
            <a:r>
              <a:rPr lang="ru-RU" sz="3200" i="1" dirty="0" smtClean="0">
                <a:solidFill>
                  <a:srgbClr val="FF0000"/>
                </a:solidFill>
                <a:latin typeface="Arial Black" pitchFamily="34" charset="0"/>
              </a:rPr>
              <a:t> сказки</a:t>
            </a:r>
            <a:endParaRPr lang="ru-RU" sz="32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994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аа\Downloads\проект\x_3dc24dc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-360000">
            <a:off x="208670" y="192245"/>
            <a:ext cx="3404681" cy="47880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аа\Downloads\проект\x_7129ce1d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3184"/>
          <a:stretch/>
        </p:blipFill>
        <p:spPr bwMode="auto">
          <a:xfrm>
            <a:off x="1351561" y="2780928"/>
            <a:ext cx="2840477" cy="4271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аа\Downloads\проект\x_b319ceab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477"/>
          <a:stretch/>
        </p:blipFill>
        <p:spPr bwMode="auto">
          <a:xfrm rot="240000">
            <a:off x="6459218" y="329260"/>
            <a:ext cx="2548647" cy="4903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аа\Downloads\проект\x_cd8ac47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7864" y="246338"/>
            <a:ext cx="3171217" cy="3965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ааа\Downloads\проект\x_37017f8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0" y="2722939"/>
            <a:ext cx="4020273" cy="4346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22828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orchel.ru/uploads/posts/2012-12/1356199794_1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97" y="6180"/>
            <a:ext cx="9435815" cy="5823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5876" y="2424663"/>
            <a:ext cx="16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класс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84168" y="2187179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Arial Black" pitchFamily="34" charset="0"/>
              </a:rPr>
              <a:t>Путешествие</a:t>
            </a:r>
          </a:p>
          <a:p>
            <a:r>
              <a:rPr lang="ru-RU" sz="3200" i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3200" i="1" dirty="0" smtClean="0">
                <a:solidFill>
                  <a:srgbClr val="FF0000"/>
                </a:solidFill>
                <a:latin typeface="Arial Black" pitchFamily="34" charset="0"/>
              </a:rPr>
              <a:t>        лучика</a:t>
            </a:r>
            <a:endParaRPr lang="ru-RU" sz="32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7568" y="1655223"/>
            <a:ext cx="4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sz="44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90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76638" y="1412775"/>
            <a:ext cx="6809362" cy="51459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292080" y="116632"/>
            <a:ext cx="3587841" cy="47299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98109" y="116632"/>
            <a:ext cx="9383049" cy="65416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865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orchel.ru/uploads/posts/2012-12/1356199794_1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97" y="6180"/>
            <a:ext cx="9435815" cy="5823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5876" y="2424663"/>
            <a:ext cx="16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класс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7568" y="1655223"/>
            <a:ext cx="4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ru-RU" sz="44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6176" y="2424662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Arial Black" pitchFamily="34" charset="0"/>
              </a:rPr>
              <a:t>      Россия –</a:t>
            </a:r>
          </a:p>
          <a:p>
            <a:r>
              <a:rPr lang="ru-RU" sz="3200" i="1" dirty="0">
                <a:solidFill>
                  <a:srgbClr val="FF0000"/>
                </a:solidFill>
                <a:latin typeface="Arial Black" pitchFamily="34" charset="0"/>
              </a:rPr>
              <a:t>м</a:t>
            </a:r>
            <a:r>
              <a:rPr lang="ru-RU" sz="3200" i="1" dirty="0" smtClean="0">
                <a:solidFill>
                  <a:srgbClr val="FF0000"/>
                </a:solidFill>
                <a:latin typeface="Arial Black" pitchFamily="34" charset="0"/>
              </a:rPr>
              <a:t>оя  Родина</a:t>
            </a:r>
            <a:endParaRPr lang="ru-RU" sz="32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316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s11032.vk.me/u653553/154441826/z_6ead02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99" y="0"/>
            <a:ext cx="9359999" cy="70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3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cs typeface="Arabic Typesetting" pitchFamily="66" charset="-78"/>
              </a:rPr>
              <a:t>ПОЭТИЧЕСКАЯ</a:t>
            </a:r>
            <a:br>
              <a:rPr lang="ru-RU" sz="6000" b="1" i="1" dirty="0" smtClean="0">
                <a:solidFill>
                  <a:srgbClr val="FF0000"/>
                </a:solidFill>
                <a:cs typeface="Arabic Typesetting" pitchFamily="66" charset="-78"/>
              </a:rPr>
            </a:br>
            <a:r>
              <a:rPr lang="ru-RU" sz="6000" b="1" i="1" dirty="0" smtClean="0">
                <a:solidFill>
                  <a:srgbClr val="FF0000"/>
                </a:solidFill>
                <a:cs typeface="Arabic Typesetting" pitchFamily="66" charset="-78"/>
              </a:rPr>
              <a:t>ТЕТРАДЬ</a:t>
            </a:r>
            <a:endParaRPr lang="ru-RU" sz="6000" b="1" i="1" dirty="0">
              <a:solidFill>
                <a:srgbClr val="FF0000"/>
              </a:solidFill>
              <a:cs typeface="Arabic Typesetting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3789040"/>
            <a:ext cx="3776464" cy="1849760"/>
          </a:xfrm>
        </p:spPr>
        <p:txBody>
          <a:bodyPr>
            <a:normAutofit fontScale="92500" lnSpcReduction="10000"/>
          </a:bodyPr>
          <a:lstStyle/>
          <a:p>
            <a:r>
              <a:rPr lang="ru-RU" sz="6600" b="1" i="1" dirty="0">
                <a:solidFill>
                  <a:srgbClr val="FF0000"/>
                </a:solidFill>
              </a:rPr>
              <a:t>3</a:t>
            </a:r>
            <a:r>
              <a:rPr lang="ru-RU" sz="6600" b="1" i="1" dirty="0" smtClean="0">
                <a:solidFill>
                  <a:srgbClr val="FF0000"/>
                </a:solidFill>
              </a:rPr>
              <a:t> «Г» класса</a:t>
            </a:r>
          </a:p>
          <a:p>
            <a:endParaRPr lang="ru-RU" sz="66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32656"/>
            <a:ext cx="56872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>
                <a:solidFill>
                  <a:srgbClr val="0070C0"/>
                </a:solidFill>
              </a:rPr>
              <a:t>Мой любимый край</a:t>
            </a:r>
            <a:endParaRPr lang="ru-RU" sz="6600" i="1" dirty="0">
              <a:solidFill>
                <a:srgbClr val="0070C0"/>
              </a:solidFill>
            </a:endParaRPr>
          </a:p>
        </p:txBody>
      </p:sp>
      <p:pic>
        <p:nvPicPr>
          <p:cNvPr id="11266" name="Picture 2" descr="http://thumbs.dreamstime.com/thumblarge_349/1230404311GurShr.jpg"/>
          <p:cNvPicPr>
            <a:picLocks noChangeAspect="1" noChangeArrowheads="1"/>
          </p:cNvPicPr>
          <p:nvPr/>
        </p:nvPicPr>
        <p:blipFill>
          <a:blip r:embed="rId2" cstate="email"/>
          <a:srcRect l="11811"/>
          <a:stretch>
            <a:fillRect/>
          </a:stretch>
        </p:blipFill>
        <p:spPr bwMode="auto">
          <a:xfrm>
            <a:off x="53438" y="3645024"/>
            <a:ext cx="3360010" cy="2990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917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271</Words>
  <Application>Microsoft Office PowerPoint</Application>
  <PresentationFormat>Экран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Тема Office</vt:lpstr>
      <vt:lpstr>Открытая</vt:lpstr>
      <vt:lpstr>1_Открытая</vt:lpstr>
      <vt:lpstr>2_Открытая</vt:lpstr>
      <vt:lpstr>1_Тема Office</vt:lpstr>
      <vt:lpstr>2_Тема Office</vt:lpstr>
      <vt:lpstr>3_Тема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ПОЭТИЧЕСКАЯ ТЕТРАДЬ</vt:lpstr>
      <vt:lpstr>Семья Лёгоньких</vt:lpstr>
      <vt:lpstr>Пакконен Александра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Моя бабушка – Правдина  Анна  Прокофьевна. Когда началась Великая Отечественная война, бабушке было 19 лет. Первые месяцы  войны она жила в  Ленинграде: копала окопы, голодала, похоронила свою маму, видела весь ужас тех страшных дней…  Позже бабушка уехала в эвакуацию, потом вернулась и работала в яслях до окончания войны. Сейчас Анна Прокофьевна живёт в Усть-Ижоре.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ааа</dc:creator>
  <cp:lastModifiedBy>1</cp:lastModifiedBy>
  <cp:revision>36</cp:revision>
  <dcterms:created xsi:type="dcterms:W3CDTF">2013-09-23T16:50:33Z</dcterms:created>
  <dcterms:modified xsi:type="dcterms:W3CDTF">2014-05-10T21:01:45Z</dcterms:modified>
</cp:coreProperties>
</file>