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9" r:id="rId5"/>
    <p:sldId id="264" r:id="rId6"/>
    <p:sldId id="257" r:id="rId7"/>
    <p:sldId id="266" r:id="rId8"/>
    <p:sldId id="270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C1D-BDD7-4D65-9A29-6C2D7A5248C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775A-3459-453E-A092-DEE692C90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C1D-BDD7-4D65-9A29-6C2D7A5248C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775A-3459-453E-A092-DEE692C90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C1D-BDD7-4D65-9A29-6C2D7A5248C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775A-3459-453E-A092-DEE692C90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C1D-BDD7-4D65-9A29-6C2D7A5248C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775A-3459-453E-A092-DEE692C90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C1D-BDD7-4D65-9A29-6C2D7A5248C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775A-3459-453E-A092-DEE692C90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C1D-BDD7-4D65-9A29-6C2D7A5248C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775A-3459-453E-A092-DEE692C90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C1D-BDD7-4D65-9A29-6C2D7A5248C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775A-3459-453E-A092-DEE692C90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C1D-BDD7-4D65-9A29-6C2D7A5248C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775A-3459-453E-A092-DEE692C90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C1D-BDD7-4D65-9A29-6C2D7A5248C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775A-3459-453E-A092-DEE692C90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C1D-BDD7-4D65-9A29-6C2D7A5248C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775A-3459-453E-A092-DEE692C90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C1D-BDD7-4D65-9A29-6C2D7A5248C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775A-3459-453E-A092-DEE692C90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3BC1D-BDD7-4D65-9A29-6C2D7A5248C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775A-3459-453E-A092-DEE692C90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images.yandex.ru/yandsearch?source=wiz&amp;fp=0&amp;text=%D0%BA%D0%BB%D0%B0%D1%81%D1%81%D0%BD%D1%8B%D0%B5%20%D1%87%D0%B0%D1%81%D1%8B%20%D0%BE%20%D1%82%D0%BE%D0%BB%D0%B5%D1%80%D0%B0%D0%BD%D1%82%D0%BD%D0%BE%D1%81%D1%82%D0%B8%20%D0%B2%20%D0%BD%D0%B0%D1%87%D0%B0%D0%BB%D1%8C%D0%BD%D0%BE%D0%B9%20%D1%88%D0%BA%D0%BE%D0%BB%D0%B5&amp;noreask=1&amp;pos=10&amp;lr=9&amp;rpt=simage&amp;uinfo=ww-1226-wh-612-fw-1001-fh-448-pd-1.100000023841858&amp;img_url=http%3A%2F%2Fvnukovo.zao.mos.ru%2Fnews%2Fimg%2Fnews_30_04_13_1_mini_new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3&amp;uinfo=ww-1226-wh-612-fw-1001-fh-448-pd-1.100000023841858&amp;p=3&amp;text=%D0%BA%D0%B0%D1%80%D1%82%D0%B8%D0%BD%D0%BA%D0%B8%20%D0%BD%D0%B0%20%D1%82%D0%B5%D0%BC%D1%83%20%D1%82%D0%BE%D0%BB%D0%B5%D1%80%D0%B0%D0%BD%D1%82%D0%BD%D0%BE%D1%81%D1%82%D1%8C&amp;noreask=1&amp;pos=104&amp;rpt=simage&amp;lr=9&amp;img_url=http://lib.znate.ru/pars_docs/refs/6/5030/5030_html_m317552d1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8%20%D0%BD%D0%B0%20%D1%82%D0%B5%D0%BC%D1%83%20%D0%B4%D0%BE%D0%B1%D1%80%D0%B0%20%D0%B8%20%D0%B7%D0%BB%D0%B0%20%D0%B2%20%D0%BC%D0%B8%D1%80%D0%B5&amp;fp=0&amp;pos=27&amp;uinfo=ww-1226-wh-612-fw-1001-fh-448-pd-1.100000023841858&amp;rpt=simage&amp;img_url=http://900igr.net/datas/religii-i-etika/Tvori-dobro/0008-008-Dobro-i-zlo-tvorit-vsegda-Vo-vlasti-vsekh-ljudej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1&amp;uinfo=ww-1226-wh-612-fw-1001-fh-448-pd-1.100000023841858&amp;p=1&amp;text=%D0%BA%D0%B0%D1%80%D1%82%D0%B8%D0%BD%D0%BA%D0%B8%20%D0%BD%D0%B0%20%D1%82%D0%B5%D0%BC%D1%83%20%D1%82%D0%BE%D0%BB%D0%B5%D1%80%D0%B0%D0%BD%D1%82%D0%BD%D0%BE%D1%81%D1%82%D1%8C&amp;noreask=1&amp;pos=51&amp;rpt=simage&amp;lr=9&amp;img_url=http://www.lgdidenko.info/data/images/tolerance/tol_12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fp=3&amp;uinfo=ww-1226-wh-612-fw-1001-fh-448-pd-1.100000023841858&amp;p=3&amp;text=%D0%BA%D0%B0%D1%80%D1%82%D0%B8%D0%BD%D0%BA%D0%B8%20%D0%BD%D0%B0%20%D1%82%D0%B5%D0%BC%D1%83%20%D1%82%D0%BE%D0%BB%D0%B5%D1%80%D0%B0%D0%BD%D1%82%D0%BD%D0%BE%D1%81%D1%82%D1%8C&amp;noreask=1&amp;pos=100&amp;rpt=simage&amp;lr=9&amp;img_url=http://edu.convdocs.org/tw_files2/urls_13/8/d-7679/img9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0%BD%D0%B0%20%D1%82%D0%B5%D0%BC%D1%83%20%D0%B4%D1%80%D1%83%D0%B7%D1%8C%D1%8F%20%D0%BD%D0%B0%D0%B2%D1%81%D0%B5%D0%B3%D0%B4%D0%B0&amp;fp=0&amp;pos=6&amp;uinfo=ww-1226-wh-612-fw-1001-fh-448-pd-1.100000023841858&amp;rpt=simage&amp;img_url=http://blestki.com/drug/kartinki-druzjam-s-nadpisjami.gif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ocuments\&#1082;&#1083;&#1072;&#1089;&#1089;&#1085;&#1099;&#1081;%20&#1095;&#1072;&#1089;%20&#1055;&#1083;&#1072;&#1085;&#1077;&#1090;&#1072;%20&#1090;&#1086;&#1083;&#1077;&#1088;&#1072;&#1085;&#1090;&#1085;&#1086;&#1089;&#1090;&#1080;\&#1054;&#1090;%20&#1059;&#1083;&#1099;&#1073;&#1082;&#1080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gif"/><Relationship Id="rId2" Type="http://schemas.openxmlformats.org/officeDocument/2006/relationships/hyperlink" Target="http://images.yandex.ru/yandsearch?source=wiz&amp;fp=0&amp;text=%D0%BA%D0%B0%D1%80%D1%82%D0%B8%D0%BD%D0%BA%D0%B8%20%D0%BD%D0%B0%20%D1%82%D0%B5%D0%BC%D1%83%20%D0%BC%D0%BE%D1%8F%20%D1%81%D0%B5%D0%BC%D1%8C%D1%8F&amp;noreask=1&amp;pos=16&amp;lr=9&amp;rpt=simage&amp;uinfo=ww-1226-wh-612-fw-1001-fh-448-pd-1.100000023841858&amp;img_url=http://www.aif.by/media/k2/items/cache/9e87579ace4ac12ada70a04cd503cdf8_XL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source=wiz&amp;fp=0&amp;text=%D0%BA%D0%B0%D1%80%D1%82%D0%B8%D0%BD%D0%BA%D0%B8%20%D0%B4%D1%80%D1%83%D0%B6%D0%BD%D0%B0%D1%8F%20%D1%81%D0%B5%D0%BC%D1%8C%D1%8F&amp;noreask=1&amp;pos=9&amp;lr=9&amp;rpt=simage&amp;uinfo=ww-1226-wh-612-fw-1001-fh-448-pd-1.100000023841858&amp;img_url=http://www.pp10kk.szkolnastrona.pl/container/family1.gif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source=wiz&amp;fp=0&amp;text=%D0%BA%D0%B0%D1%80%D1%82%D0%B8%D0%BD%D0%BA%D0%B8%20%D0%BD%D0%B0%20%D1%82%D0%B5%D0%BC%D1%83%20%D0%BB%D0%B0%D0%B4%D0%BD%D0%B0%D1%8F%20%D1%81%D0%B5%D0%BC%D1%8C%D1%8F&amp;noreask=1&amp;pos=2&amp;lr=9&amp;rpt=simage&amp;uinfo=ww-1226-wh-612-fw-1001-fh-448-pd-1.100000023841858&amp;img_url=http://ppt4web.ru/images/115/17596/310/img1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5;&#1086;&#1083;&#1100;&#1079;&#1086;&#1074;&#1072;&#1090;&#1077;&#1083;&#1100;\Documents\&#1082;&#1083;&#1072;&#1089;&#1089;&#1085;&#1099;&#1081;%20&#1095;&#1072;&#1089;%20&#1055;&#1083;&#1072;&#1085;&#1077;&#1090;&#1072;%20&#1090;&#1086;&#1083;&#1077;&#1088;&#1072;&#1085;&#1090;&#1085;&#1086;&#1089;&#1090;&#1080;\&#1044;&#1072;&#1074;&#1072;&#1081;&#1090;&#1077;%20&#1076;&#1088;&#1091;&#1078;&#1080;&#1090;&#1100;!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143504" y="5572140"/>
            <a:ext cx="4000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 провела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Кустова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Надежда Николаевна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МБОУСОШ №3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gov.cap.ru/UserFiles/news/20131112/Original/1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khlestkova.umi.ru/images/cms/data/0000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357166"/>
            <a:ext cx="3143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img10.proshkolu.ru/content/media/pic/std/4000000/3567000/3566891-1a64d433f695e74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>
                <a:solidFill>
                  <a:srgbClr val="CC0000"/>
                </a:solidFill>
                <a:latin typeface="Monotype Corsiva" pitchFamily="66" charset="0"/>
              </a:rPr>
              <a:t>Заглянем в прошлое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46482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100" smtClean="0">
                <a:solidFill>
                  <a:srgbClr val="7E3F00"/>
                </a:solidFill>
              </a:rPr>
              <a:t>   На рубеже </a:t>
            </a:r>
            <a:r>
              <a:rPr lang="en-US" sz="3100" smtClean="0">
                <a:solidFill>
                  <a:srgbClr val="7E3F00"/>
                </a:solidFill>
              </a:rPr>
              <a:t>XVIII</a:t>
            </a:r>
            <a:r>
              <a:rPr lang="ru-RU" sz="3100" smtClean="0">
                <a:solidFill>
                  <a:srgbClr val="7E3F00"/>
                </a:solidFill>
              </a:rPr>
              <a:t>-</a:t>
            </a:r>
            <a:r>
              <a:rPr lang="en-US" sz="3100" smtClean="0">
                <a:solidFill>
                  <a:srgbClr val="7E3F00"/>
                </a:solidFill>
              </a:rPr>
              <a:t>XIX</a:t>
            </a:r>
            <a:r>
              <a:rPr lang="ru-RU" sz="3100" smtClean="0">
                <a:solidFill>
                  <a:srgbClr val="7E3F00"/>
                </a:solidFill>
              </a:rPr>
              <a:t> веков во Франции жил некто </a:t>
            </a:r>
            <a:r>
              <a:rPr lang="ru-RU" sz="3100" b="1" i="1" smtClean="0">
                <a:solidFill>
                  <a:srgbClr val="F69200"/>
                </a:solidFill>
              </a:rPr>
              <a:t>Талейран-Перигор, князь Беневентский</a:t>
            </a:r>
            <a:r>
              <a:rPr lang="ru-RU" sz="3100" smtClean="0">
                <a:solidFill>
                  <a:srgbClr val="7E3F00"/>
                </a:solidFill>
              </a:rPr>
              <a:t>. Он отличился тем, что при разных правительствах (и при революционном, и при Наполеоне, и при короле Людовике </a:t>
            </a:r>
            <a:r>
              <a:rPr lang="en-US" sz="3100" smtClean="0">
                <a:solidFill>
                  <a:srgbClr val="7E3F00"/>
                </a:solidFill>
              </a:rPr>
              <a:t>XVII</a:t>
            </a:r>
            <a:r>
              <a:rPr lang="ru-RU" sz="3100" smtClean="0">
                <a:solidFill>
                  <a:srgbClr val="7E3F00"/>
                </a:solidFill>
              </a:rPr>
              <a:t>) оставался неизменно министром иностранных дел. </a:t>
            </a:r>
            <a:endParaRPr lang="ru-RU" sz="3100" b="1" i="1" smtClean="0">
              <a:solidFill>
                <a:srgbClr val="7E3F00"/>
              </a:solidFill>
            </a:endParaRPr>
          </a:p>
        </p:txBody>
      </p:sp>
      <p:pic>
        <p:nvPicPr>
          <p:cNvPr id="6148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1038" y="1066800"/>
            <a:ext cx="31353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066800"/>
            <a:ext cx="31353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www.lgdidenko.info/data/images/tolerance/tol_1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89346"/>
            <a:ext cx="9144000" cy="694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riroda.zance.ru/tw_files2/urls_25/101/d-100032/img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2120"/>
            <a:ext cx="9144000" cy="695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mg0.liveinternet.ru/images/attach/b/4/103/683/103683954_2858244e828eeb6e613dc7f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5" name="От Улыб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krasnozerskoe.nso.ru/NsoNewsPhoto/5fa9dd41-54e2-4962-9d0d-67d1e4010e4c/ByWidth_600x500/13087192588752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143248"/>
          </a:xfrm>
          <a:prstGeom prst="rect">
            <a:avLst/>
          </a:prstGeom>
          <a:noFill/>
        </p:spPr>
      </p:pic>
      <p:pic>
        <p:nvPicPr>
          <p:cNvPr id="5" name="Picture 2" descr="http://ppt4web.ru/images/115/17596/310/img1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4857751" cy="6858000"/>
          </a:xfrm>
          <a:prstGeom prst="rect">
            <a:avLst/>
          </a:prstGeom>
          <a:noFill/>
        </p:spPr>
      </p:pic>
      <p:pic>
        <p:nvPicPr>
          <p:cNvPr id="1026" name="Picture 2" descr="http://ds212.a42.ru/assets/images/212/family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2471" y="2786059"/>
            <a:ext cx="4281530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Давайте дружить!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60</Words>
  <Application>Microsoft Office PowerPoint</Application>
  <PresentationFormat>Экран (4:3)</PresentationFormat>
  <Paragraphs>6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Заглянем в прошлое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2014-02-22T16:52:04Z</dcterms:created>
  <dcterms:modified xsi:type="dcterms:W3CDTF">2014-02-25T14:44:02Z</dcterms:modified>
</cp:coreProperties>
</file>