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E0D936-BAD6-4251-8CD7-BDD4C8F327B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054CD4-2411-4906-9C0E-8A9DF0C0D0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33400"/>
            <a:ext cx="7829358" cy="286816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5400" dirty="0" smtClean="0"/>
              <a:t>Г</a:t>
            </a:r>
            <a:r>
              <a:rPr lang="ru-RU" dirty="0" smtClean="0"/>
              <a:t>ероями не рождаются,            героями становятся»</a:t>
            </a:r>
            <a:br>
              <a:rPr lang="ru-RU" dirty="0" smtClean="0"/>
            </a:br>
            <a:r>
              <a:rPr lang="ru-RU" dirty="0" smtClean="0"/>
              <a:t> А.В.Суворов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357694"/>
            <a:ext cx="8254938" cy="200026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Краснодарский    край  город    Ейск    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муниципальное  общеобразовательное     учреждение    гимназия     №14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Учитель : </a:t>
            </a:r>
            <a:r>
              <a:rPr lang="ru-RU" b="1" dirty="0" smtClean="0">
                <a:solidFill>
                  <a:schemeClr val="bg1"/>
                </a:solidFill>
              </a:rPr>
              <a:t>Пронина  Наталья  Ивановна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46093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588" y="1798541"/>
            <a:ext cx="4775552" cy="341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5885"/>
            <a:ext cx="5500726" cy="399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/>
              <a:t>«Героями </a:t>
            </a:r>
          </a:p>
          <a:p>
            <a:r>
              <a:rPr lang="ru-RU" sz="6000" b="1" i="1" dirty="0"/>
              <a:t> </a:t>
            </a:r>
            <a:r>
              <a:rPr lang="ru-RU" sz="6000" b="1" i="1" dirty="0" smtClean="0"/>
              <a:t>      не рождаются,            героями </a:t>
            </a:r>
          </a:p>
          <a:p>
            <a:r>
              <a:rPr lang="ru-RU" sz="6000" b="1" i="1" dirty="0"/>
              <a:t> </a:t>
            </a:r>
            <a:r>
              <a:rPr lang="ru-RU" sz="6000" b="1" i="1" dirty="0" smtClean="0"/>
              <a:t>         становятся»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6037918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sz="4400" dirty="0" smtClean="0"/>
              <a:t>Т</a:t>
            </a:r>
            <a:r>
              <a:rPr lang="ru-RU" dirty="0" smtClean="0"/>
              <a:t>яжело в учении, </a:t>
            </a:r>
            <a:br>
              <a:rPr lang="ru-RU" dirty="0" smtClean="0"/>
            </a:br>
            <a:r>
              <a:rPr lang="ru-RU" dirty="0" smtClean="0"/>
              <a:t>                    легко в бою»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400" dirty="0" smtClean="0"/>
              <a:t>Г</a:t>
            </a:r>
            <a:r>
              <a:rPr lang="ru-RU" dirty="0" smtClean="0"/>
              <a:t>де меньше войска, </a:t>
            </a:r>
            <a:br>
              <a:rPr lang="ru-RU" dirty="0" smtClean="0"/>
            </a:br>
            <a:r>
              <a:rPr lang="ru-RU" dirty="0" smtClean="0"/>
              <a:t>           там больше храбрых»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400" dirty="0" smtClean="0"/>
              <a:t>С</a:t>
            </a:r>
            <a:r>
              <a:rPr lang="ru-RU" dirty="0" smtClean="0"/>
              <a:t>олдат </a:t>
            </a:r>
            <a:br>
              <a:rPr lang="ru-RU" dirty="0" smtClean="0"/>
            </a:br>
            <a:r>
              <a:rPr lang="ru-RU" dirty="0" smtClean="0"/>
              <a:t>   и в мирное время на войне»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400" dirty="0" smtClean="0"/>
              <a:t>О</a:t>
            </a:r>
            <a:r>
              <a:rPr lang="ru-RU" dirty="0" smtClean="0"/>
              <a:t>пасности лучше </a:t>
            </a:r>
            <a:br>
              <a:rPr lang="ru-RU" dirty="0" smtClean="0"/>
            </a:br>
            <a:r>
              <a:rPr lang="ru-RU" dirty="0" smtClean="0"/>
              <a:t>           идти навстречу,</a:t>
            </a:r>
            <a:br>
              <a:rPr lang="ru-RU" dirty="0" smtClean="0"/>
            </a:br>
            <a:r>
              <a:rPr lang="ru-RU" dirty="0" smtClean="0"/>
              <a:t>          чем ожидать на месте»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37861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</a:t>
            </a:r>
            <a:r>
              <a:rPr lang="ru-RU" dirty="0" smtClean="0"/>
              <a:t>лександр</a:t>
            </a:r>
            <a:br>
              <a:rPr lang="ru-RU" dirty="0" smtClean="0"/>
            </a:br>
            <a:r>
              <a:rPr lang="ru-RU" sz="4000" dirty="0" smtClean="0"/>
              <a:t>В</a:t>
            </a:r>
            <a:r>
              <a:rPr lang="ru-RU" dirty="0" smtClean="0"/>
              <a:t>асильевич </a:t>
            </a:r>
            <a:br>
              <a:rPr lang="ru-RU" dirty="0" smtClean="0"/>
            </a:br>
            <a:r>
              <a:rPr lang="ru-RU" sz="4400" dirty="0" smtClean="0"/>
              <a:t>С</a:t>
            </a:r>
            <a:r>
              <a:rPr lang="ru-RU" dirty="0" smtClean="0"/>
              <a:t>уворов</a:t>
            </a:r>
            <a:br>
              <a:rPr lang="ru-RU" dirty="0" smtClean="0"/>
            </a:br>
            <a:r>
              <a:rPr lang="ru-RU" dirty="0" smtClean="0"/>
              <a:t> 17з0-1800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255" b="11255"/>
          <a:stretch>
            <a:fillRect/>
          </a:stretch>
        </p:blipFill>
        <p:spPr bwMode="auto">
          <a:xfrm>
            <a:off x="857224" y="928670"/>
            <a:ext cx="35912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21837"/>
            <a:ext cx="7786742" cy="3464683"/>
          </a:xfrm>
        </p:spPr>
        <p:txBody>
          <a:bodyPr>
            <a:noAutofit/>
          </a:bodyPr>
          <a:lstStyle/>
          <a:p>
            <a:pPr lvl="1" algn="just" rtl="0">
              <a:spcBef>
                <a:spcPct val="0"/>
              </a:spcBef>
            </a:pPr>
            <a:r>
              <a:rPr lang="ru-RU" sz="4000" b="1" dirty="0" smtClean="0"/>
              <a:t>высшее воинское звание в ряде стран, присваиваемое за особо выдающиеся военные заслуги, а также лицо, носящее это звание.</a:t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857232"/>
            <a:ext cx="6255488" cy="171983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Генералиссимус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Генералиссимус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sz="12300" dirty="0" smtClean="0">
                <a:solidFill>
                  <a:schemeClr val="bg1"/>
                </a:solidFill>
                <a:latin typeface="Arial Black" pitchFamily="34" charset="0"/>
              </a:rPr>
              <a:t>Генералиссимус</a:t>
            </a:r>
          </a:p>
          <a:p>
            <a:pPr algn="ctr"/>
            <a:endParaRPr lang="ru-RU" sz="123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571620"/>
          </a:xfrm>
        </p:spPr>
        <p:txBody>
          <a:bodyPr/>
          <a:lstStyle/>
          <a:p>
            <a:r>
              <a:rPr lang="ru-RU" sz="4000" dirty="0" smtClean="0"/>
              <a:t>Е</a:t>
            </a:r>
            <a:r>
              <a:rPr lang="ru-RU" dirty="0" smtClean="0"/>
              <a:t>катерина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628" y="3283634"/>
            <a:ext cx="3817470" cy="19202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ПОБЕДИТЕЛЕЙ </a:t>
            </a:r>
          </a:p>
          <a:p>
            <a:endParaRPr lang="ru-RU" sz="4000" dirty="0" smtClean="0"/>
          </a:p>
          <a:p>
            <a:r>
              <a:rPr lang="ru-RU" sz="4000" dirty="0" smtClean="0"/>
              <a:t>НЕ СУДЯТ</a:t>
            </a:r>
            <a:endParaRPr lang="ru-RU" sz="4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8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3214710" cy="463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285750"/>
            <a:ext cx="7239000" cy="61706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Мы сейчас все дружно встанем,</a:t>
            </a:r>
          </a:p>
          <a:p>
            <a:r>
              <a:rPr lang="ru-RU" sz="3600" dirty="0" smtClean="0"/>
              <a:t>Отдохнём мы на привале.</a:t>
            </a:r>
          </a:p>
          <a:p>
            <a:r>
              <a:rPr lang="ru-RU" sz="3600" dirty="0" smtClean="0"/>
              <a:t>Вправо, влево повернись,</a:t>
            </a:r>
          </a:p>
          <a:p>
            <a:r>
              <a:rPr lang="ru-RU" sz="3600" dirty="0" smtClean="0"/>
              <a:t>Выше, выше потянись.</a:t>
            </a:r>
          </a:p>
          <a:p>
            <a:r>
              <a:rPr lang="ru-RU" sz="3600" dirty="0" smtClean="0"/>
              <a:t>Руки в стороны, вперёд,</a:t>
            </a:r>
          </a:p>
          <a:p>
            <a:r>
              <a:rPr lang="ru-RU" sz="3600" dirty="0" smtClean="0"/>
              <a:t>Раз наклон, два наклон.</a:t>
            </a:r>
          </a:p>
          <a:p>
            <a:r>
              <a:rPr lang="ru-RU" sz="3600" dirty="0" smtClean="0"/>
              <a:t>Пошагаем дружно … стой.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00438"/>
            <a:ext cx="1785918" cy="31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Медаль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Знак отличия в виде металлического кружка с каким – либо рельефным изображением и надписью, выдаваемые за воинские или гражданские заслуги и подвиги.</a:t>
            </a:r>
            <a:endParaRPr lang="ru-RU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785795"/>
            <a:ext cx="1500197" cy="3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71472" y="3429000"/>
            <a:ext cx="2571736" cy="21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38600" y="533400"/>
            <a:ext cx="5105400" cy="2868613"/>
          </a:xfrm>
        </p:spPr>
        <p:txBody>
          <a:bodyPr/>
          <a:lstStyle/>
          <a:p>
            <a:r>
              <a:rPr lang="ru-RU" dirty="0" smtClean="0"/>
              <a:t>     Орден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4029075" y="3540125"/>
            <a:ext cx="5114925" cy="1101725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Знак отличия разных степеней и названий за военные и трудовые заслуги.</a:t>
            </a:r>
            <a:endParaRPr lang="ru-RU" sz="2800" b="1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6663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81398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</TotalTime>
  <Words>146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«Героями не рождаются,            героями становятся»  А.В.Суворов</vt:lpstr>
      <vt:lpstr>«Тяжело в учении,                      легко в бою» «Где меньше войска,             там больше храбрых» «Солдат     и в мирное время на войне» «Опасности лучше             идти навстречу,           чем ожидать на месте»</vt:lpstr>
      <vt:lpstr>Александр Васильевич  Суворов  17з0-1800</vt:lpstr>
      <vt:lpstr>высшее воинское звание в ряде стран, присваиваемое за особо выдающиеся военные заслуги, а также лицо, носящее это звание. </vt:lpstr>
      <vt:lpstr>Екатерина II</vt:lpstr>
      <vt:lpstr>Слайд 6</vt:lpstr>
      <vt:lpstr>Медаль</vt:lpstr>
      <vt:lpstr>     Орден</vt:lpstr>
      <vt:lpstr>Слайд 9</vt:lpstr>
      <vt:lpstr>Слайд 10</vt:lpstr>
      <vt:lpstr>Слайд 11</vt:lpstr>
      <vt:lpstr>Слайд 12</vt:lpstr>
      <vt:lpstr>Слайд 13</vt:lpstr>
    </vt:vector>
  </TitlesOfParts>
  <Company>сергей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1</cp:lastModifiedBy>
  <cp:revision>15</cp:revision>
  <dcterms:created xsi:type="dcterms:W3CDTF">2009-11-25T17:25:17Z</dcterms:created>
  <dcterms:modified xsi:type="dcterms:W3CDTF">2014-05-11T19:23:12Z</dcterms:modified>
</cp:coreProperties>
</file>