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E4AD"/>
    <a:srgbClr val="00BC12"/>
    <a:srgbClr val="0CA425"/>
    <a:srgbClr val="0CFF25"/>
    <a:srgbClr val="15FF7F"/>
    <a:srgbClr val="FF6600"/>
    <a:srgbClr val="20310D"/>
    <a:srgbClr val="005828"/>
    <a:srgbClr val="271137"/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1000"/>
                <a:lumOff val="59000"/>
                <a:alpha val="78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96753"/>
            <a:ext cx="7175351" cy="23762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007434"/>
                </a:solidFill>
                <a:latin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7434"/>
                </a:solidFill>
                <a:latin typeface="Calibri" panose="020F0502020204030204" pitchFamily="34" charset="0"/>
              </a:rPr>
            </a:br>
            <a:r>
              <a:rPr lang="ru-RU" sz="4000" dirty="0" smtClean="0">
                <a:solidFill>
                  <a:srgbClr val="4CE4AD"/>
                </a:solidFill>
                <a:latin typeface="Comic Sans MS" panose="030F0702030302020204" pitchFamily="66" charset="0"/>
              </a:rPr>
              <a:t>Внеурочная деятельность «Волшебный мир оригами»</a:t>
            </a:r>
            <a:endParaRPr lang="ru-RU" sz="4000" dirty="0">
              <a:solidFill>
                <a:srgbClr val="4CE4AD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770613" cy="111275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4CE4AD"/>
                </a:solidFill>
                <a:latin typeface="Comic Sans MS" panose="030F0702030302020204" pitchFamily="66" charset="0"/>
              </a:rPr>
              <a:t>Презентацию подготовила: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4CE4AD"/>
                </a:solidFill>
                <a:latin typeface="Comic Sans MS" panose="030F0702030302020204" pitchFamily="66" charset="0"/>
              </a:rPr>
              <a:t>Варданян Наталья Александровна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4CE4AD"/>
                </a:solidFill>
                <a:latin typeface="Comic Sans MS" panose="030F0702030302020204" pitchFamily="66" charset="0"/>
              </a:rPr>
              <a:t>МБОУ «Прогимназия №1» г. Воркута</a:t>
            </a:r>
          </a:p>
          <a:p>
            <a:endParaRPr lang="ru-RU" sz="1800" dirty="0">
              <a:solidFill>
                <a:srgbClr val="0CF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396044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omic Sans MS" panose="030F0702030302020204" pitchFamily="66" charset="0"/>
              </a:rPr>
              <a:t>Рыбки плавают, ныряют</a:t>
            </a:r>
            <a:br>
              <a:rPr lang="ru-RU" sz="4000" b="1" dirty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smtClean="0">
                <a:latin typeface="Comic Sans MS" panose="030F0702030302020204" pitchFamily="66" charset="0"/>
              </a:rPr>
              <a:t>В </a:t>
            </a:r>
            <a:r>
              <a:rPr lang="ru-RU" sz="4000" b="1" dirty="0">
                <a:latin typeface="Comic Sans MS" panose="030F0702030302020204" pitchFamily="66" charset="0"/>
              </a:rPr>
              <a:t>чистой тепленькой </a:t>
            </a:r>
            <a:r>
              <a:rPr lang="ru-RU" sz="4000" b="1" dirty="0" smtClean="0">
                <a:latin typeface="Comic Sans MS" panose="030F0702030302020204" pitchFamily="66" charset="0"/>
              </a:rPr>
              <a:t>воде.</a:t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То </a:t>
            </a:r>
            <a:r>
              <a:rPr lang="ru-RU" sz="4000" b="1" dirty="0">
                <a:latin typeface="Comic Sans MS" panose="030F0702030302020204" pitchFamily="66" charset="0"/>
              </a:rPr>
              <a:t>сожмутся, </a:t>
            </a:r>
            <a:r>
              <a:rPr lang="ru-RU" sz="4000" b="1" dirty="0" smtClean="0">
                <a:latin typeface="Comic Sans MS" panose="030F0702030302020204" pitchFamily="66" charset="0"/>
              </a:rPr>
              <a:t>разожмутся,</a:t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То </a:t>
            </a:r>
            <a:r>
              <a:rPr lang="ru-RU" sz="4000" b="1" dirty="0">
                <a:latin typeface="Comic Sans MS" panose="030F0702030302020204" pitchFamily="66" charset="0"/>
              </a:rPr>
              <a:t>зароются в песке.</a:t>
            </a:r>
            <a:br>
              <a:rPr lang="ru-RU" sz="4000" b="1" dirty="0">
                <a:latin typeface="Comic Sans MS" panose="030F0702030302020204" pitchFamily="66" charset="0"/>
              </a:rPr>
            </a:b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3600450" cy="1693863"/>
          </a:xfrm>
        </p:spPr>
      </p:pic>
    </p:spTree>
    <p:extLst>
      <p:ext uri="{BB962C8B-B14F-4D97-AF65-F5344CB8AC3E}">
        <p14:creationId xmlns:p14="http://schemas.microsoft.com/office/powerpoint/2010/main" val="23086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443366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Рыбка плавает в водице, 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Рыбке весело играть.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Рыбка, рыбка, озорница,                           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Мы хотим тебя поймать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Рыбка спинку изогнула 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Крошку хлебную взяла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Рыбка хвостиком махнула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Рыбка быстро уплыла.</a:t>
            </a:r>
            <a:br>
              <a:rPr lang="ru-RU" sz="3200" dirty="0">
                <a:latin typeface="Comic Sans MS" panose="030F0702030302020204" pitchFamily="66" charset="0"/>
              </a:rPr>
            </a:b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7854696" cy="136815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098" name="Picture 2" descr="C:\Users\АРМЕН\Desktop\fsh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664296" cy="20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083466" cy="5340931"/>
          </a:xfrm>
        </p:spPr>
      </p:pic>
    </p:spTree>
    <p:extLst>
      <p:ext uri="{BB962C8B-B14F-4D97-AF65-F5344CB8AC3E}">
        <p14:creationId xmlns:p14="http://schemas.microsoft.com/office/powerpoint/2010/main" val="17920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96044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Я живу под мостиком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И виляю хвостиком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По земле не хожу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Рот есть, но не говорю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Глаза есть,  не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моргаю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Крылья есть, не летаю.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5400" dirty="0" smtClean="0">
                <a:solidFill>
                  <a:srgbClr val="05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rmAutofit/>
          </a:bodyPr>
          <a:lstStyle/>
          <a:p>
            <a:pPr marL="2286000" lvl="8" indent="0">
              <a:buNone/>
            </a:pPr>
            <a:r>
              <a:rPr lang="ru-RU" sz="3600" b="1" dirty="0" smtClean="0">
                <a:solidFill>
                  <a:srgbClr val="0CA425"/>
                </a:solidFill>
                <a:latin typeface="Times New Roman"/>
                <a:ea typeface="Times New Roman"/>
              </a:rPr>
              <a:t>           </a:t>
            </a:r>
            <a:r>
              <a:rPr lang="ru-RU" sz="3600" b="1" dirty="0" smtClean="0">
                <a:solidFill>
                  <a:srgbClr val="0CA425"/>
                </a:solidFill>
                <a:latin typeface="Comic Sans MS" panose="030F0702030302020204" pitchFamily="66" charset="0"/>
                <a:ea typeface="Times New Roman"/>
              </a:rPr>
              <a:t>Рыбка</a:t>
            </a:r>
            <a:endParaRPr lang="ru-RU" sz="3600" b="1" dirty="0">
              <a:solidFill>
                <a:srgbClr val="0CA42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Тема занятия:</a:t>
            </a:r>
            <a:br>
              <a:rPr lang="ru-RU" sz="4000" dirty="0" smtClean="0">
                <a:latin typeface="Comic Sans MS" panose="030F0702030302020204" pitchFamily="66" charset="0"/>
              </a:rPr>
            </a:br>
            <a:r>
              <a:rPr lang="ru-RU" sz="4000" dirty="0" smtClean="0">
                <a:latin typeface="Comic Sans MS" panose="030F0702030302020204" pitchFamily="66" charset="0"/>
              </a:rPr>
              <a:t>«АКВАРИУМ»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534661" cy="36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24944"/>
            <a:ext cx="1872208" cy="26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63918"/>
            <a:ext cx="1954907" cy="280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03297"/>
            <a:ext cx="1780250" cy="280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8812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ГУППИ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75856" y="2420888"/>
            <a:ext cx="5256584" cy="36004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mic Sans MS" panose="030F0702030302020204" pitchFamily="66" charset="0"/>
                <a:ea typeface="Times New Roman"/>
              </a:rPr>
              <a:t>Самая популярная и неприхотливая аквариумная рыбка. </a:t>
            </a:r>
            <a:r>
              <a:rPr lang="ru-RU" sz="2400" b="1" dirty="0" smtClean="0">
                <a:latin typeface="Comic Sans MS" panose="030F0702030302020204" pitchFamily="66" charset="0"/>
                <a:ea typeface="Times New Roman"/>
              </a:rPr>
              <a:t>Самцы </a:t>
            </a:r>
            <a:r>
              <a:rPr lang="ru-RU" sz="2400" b="1" dirty="0">
                <a:latin typeface="Comic Sans MS" panose="030F0702030302020204" pitchFamily="66" charset="0"/>
                <a:ea typeface="Times New Roman"/>
              </a:rPr>
              <a:t>и самки отличаются по размеру, форме, и окраске. Самки достигают в длину 6—7 см, самцы до 4. </a:t>
            </a:r>
            <a:r>
              <a:rPr lang="ru-RU" sz="2400" b="1" dirty="0" smtClean="0">
                <a:latin typeface="Comic Sans MS" panose="030F0702030302020204" pitchFamily="66" charset="0"/>
                <a:ea typeface="Times New Roman"/>
              </a:rPr>
              <a:t>Эти </a:t>
            </a:r>
            <a:r>
              <a:rPr lang="ru-RU" sz="2400" b="1" dirty="0">
                <a:latin typeface="Comic Sans MS" panose="030F0702030302020204" pitchFamily="66" charset="0"/>
                <a:ea typeface="Times New Roman"/>
              </a:rPr>
              <a:t>рыбки весьма миролюбивы и способны уживаться с разными видами рыб.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40968"/>
            <a:ext cx="2524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</a:t>
            </a:r>
            <a:r>
              <a:rPr lang="ru-RU" dirty="0" smtClean="0">
                <a:latin typeface="Comic Sans MS" panose="030F0702030302020204" pitchFamily="66" charset="0"/>
              </a:rPr>
              <a:t>ЕЧЕНОСЦЫ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2564904"/>
            <a:ext cx="4464496" cy="374441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В природе самцы достигают длины 8 см, а самки 12 см. В аквариуме, что самки, что самцы в два раза мельче. Название рыб пошло от имеющегося у самца на хвостовом плавника, в нижней его части, своеобразного выроста в форме меча. Окраска может быть самая разнообразная</a:t>
            </a:r>
            <a:r>
              <a:rPr lang="ru-RU" sz="2000" b="1" dirty="0" smtClean="0">
                <a:latin typeface="Comic Sans MS" panose="030F0702030302020204" pitchFamily="66" charset="0"/>
              </a:rPr>
              <a:t>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56992"/>
            <a:ext cx="3255038" cy="205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ЗОЛОТАЯ РЫБКА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896" y="2708920"/>
            <a:ext cx="4752528" cy="31683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Comic Sans MS" panose="030F0702030302020204" pitchFamily="66" charset="0"/>
                <a:ea typeface="Times New Roman"/>
                <a:cs typeface="Times New Roman"/>
              </a:rPr>
              <a:t>Золотые рыбки — мирные, спокойные рыбы, любят рыться в грунте. Можно содержать с другими спокойными рыбами.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Длина достигает </a:t>
            </a:r>
            <a:r>
              <a:rPr lang="ru-RU" sz="2500" b="1" dirty="0">
                <a:latin typeface="Comic Sans MS" panose="030F0702030302020204" pitchFamily="66" charset="0"/>
                <a:ea typeface="Times New Roman"/>
                <a:cs typeface="Times New Roman"/>
              </a:rPr>
              <a:t>до 15 см.</a:t>
            </a:r>
            <a:endParaRPr lang="ru-RU" sz="25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Comic Sans MS" panose="030F0702030302020204" pitchFamily="66" charset="0"/>
                <a:ea typeface="Times New Roman"/>
                <a:cs typeface="Times New Roman"/>
              </a:rPr>
              <a:t> Имеет окраску от желто-золотистой до </a:t>
            </a:r>
            <a:r>
              <a:rPr lang="ru-RU" sz="2500" b="1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ярко-красной</a:t>
            </a:r>
            <a:r>
              <a:rPr lang="ru-RU" sz="2500" b="1" dirty="0">
                <a:latin typeface="Comic Sans MS" panose="030F0702030302020204" pitchFamily="66" charset="0"/>
                <a:ea typeface="Times New Roman"/>
                <a:cs typeface="Times New Roman"/>
              </a:rPr>
              <a:t>. </a:t>
            </a:r>
            <a:endParaRPr lang="ru-RU" sz="25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СОМИКИ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2750237"/>
            <a:ext cx="4882880" cy="2884576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Comic Sans MS" panose="030F0702030302020204" pitchFamily="66" charset="0"/>
                <a:ea typeface="Times New Roman"/>
              </a:rPr>
              <a:t>Сомики очень неприхотливы. Это спокойные, мирные, дружелюбные рыбки. Большую часть времени эти рыбы проводят на дне, где постоянно роются в грунте, выбирая из него остатки несъеденного корма.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12976"/>
            <a:ext cx="2676365" cy="19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СКАЛЯРИИ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2492896"/>
            <a:ext cx="4522840" cy="3456384"/>
          </a:xfrm>
        </p:spPr>
        <p:txBody>
          <a:bodyPr/>
          <a:lstStyle/>
          <a:p>
            <a:r>
              <a:rPr lang="ru-RU" dirty="0" smtClean="0"/>
              <a:t>Длина </a:t>
            </a:r>
            <a:r>
              <a:rPr lang="ru-RU" dirty="0"/>
              <a:t>этих рыб 15, а высота 20 см. Форма тела дисковидная, почти треугольная.  Известно семь вариантов их окраски: полосатая, двухцветная, голубая, золотая, черная, дымчатая, мраморная. Скалярии – довольно пугливые рыбки, если они пугаются, их естественный окрас становится бледнее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36912"/>
            <a:ext cx="2628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746</TotalTime>
  <Words>214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Внеурочная деятельность «Волшебный мир оригами»</vt:lpstr>
      <vt:lpstr>Я живу под мостиком И виляю хвостиком По земле не хожу Рот есть, но не говорю Глаза есть,  не моргаю Крылья есть, не летаю.  </vt:lpstr>
      <vt:lpstr>Тема занятия: «АКВАРИУМ»</vt:lpstr>
      <vt:lpstr>Презентация PowerPoint</vt:lpstr>
      <vt:lpstr>ГУППИ</vt:lpstr>
      <vt:lpstr>МЕЧЕНОСЦЫ</vt:lpstr>
      <vt:lpstr>ЗОЛОТАЯ РЫБКА</vt:lpstr>
      <vt:lpstr>СОМИКИ</vt:lpstr>
      <vt:lpstr>СКАЛЯРИИ</vt:lpstr>
      <vt:lpstr>Рыбки плавают, ныряют  В чистой тепленькой воде. То сожмутся, разожмутся, То зароются в песке. </vt:lpstr>
      <vt:lpstr>Рыбка плавает в водице,  Рыбке весело играть. Рыбка, рыбка, озорница,                            Мы хотим тебя поймать Рыбка спинку изогнула  Крошку хлебную взяла Рыбка хвостиком махнула Рыбка быстро уплыла.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Внеурочная деятельность «Волшебный мир оригами»    Презентацию</dc:title>
  <dc:creator>АРМЕН</dc:creator>
  <cp:lastModifiedBy>АРМЕН</cp:lastModifiedBy>
  <cp:revision>21</cp:revision>
  <dcterms:created xsi:type="dcterms:W3CDTF">2014-04-13T08:57:05Z</dcterms:created>
  <dcterms:modified xsi:type="dcterms:W3CDTF">2014-04-15T18:04:43Z</dcterms:modified>
</cp:coreProperties>
</file>