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382D3-D979-4A89-9022-6D6AB1D3CACB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7629-54D8-4A4E-A868-9355CDF7E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900B-2A28-4AD0-B42D-C95360FF17E3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389F-7139-4C0D-9CD8-70AAAAE90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189B-F5E2-4331-ADDD-CE2A81FC98C0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90A6-0F95-4383-93F9-FA7F80B9B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055-CA25-4AD0-9A4A-35B97D1648AF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6C1B-F0DE-4177-A02F-9B5DA0CAC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0B3E-E417-4507-A741-613697F7DF41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8439-E01E-497D-A1B8-D9D565A91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4C9E-04CD-467E-82E9-D0310BAB8EEA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0A69-9EDE-4F90-82D8-571FC4D2F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4998-E95C-43BF-B1DE-0712E73B1515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2A4F-AF43-4139-B285-47D39AB56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0CD2-6ED4-425D-8BFD-5310CC2EBF75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F180-6A4C-4478-BC84-74E9D6C88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0CD7-A006-4DCE-98AC-4044032E2941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E81F-F596-4F9E-8ECA-185DF77E3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3A6C-4D49-44BB-9D8B-F038CE604A7C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FA5A-874E-4042-809F-0162091C5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F932-2B24-462E-9275-A550521A09CF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1372-EB3D-46D3-B2D2-6D784711C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B4BD8-0234-4C7D-82DE-1FDD9730D24D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6ACB44-725E-44E9-AFDE-0C59A8FDC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lg\AppData\Local\Microsoft\Windows\Temporary%20Internet%20Files\Content.IE5\V16RKV7Z\MS900074279%5b1%5d.mi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glg\AppData\Local\Microsoft\Windows\Temporary%20Internet%20Files\Content.IE5\V16RKV7Z\MS900074279%5b1%5d.mid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3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6838950" cy="1827212"/>
          </a:xfrm>
        </p:spPr>
        <p:txBody>
          <a:bodyPr/>
          <a:lstStyle/>
          <a:p>
            <a:pPr eaLnBrk="1" hangingPunct="1"/>
            <a:r>
              <a:rPr lang="ru-RU" sz="5400" b="1" smtClean="0">
                <a:latin typeface="Monotype Corsiva" pitchFamily="66" charset="0"/>
              </a:rPr>
              <a:t>«Час занимательной математики» </a:t>
            </a:r>
            <a:br>
              <a:rPr lang="ru-RU" sz="5400" b="1" smtClean="0">
                <a:latin typeface="Monotype Corsiva" pitchFamily="66" charset="0"/>
              </a:rPr>
            </a:br>
            <a:r>
              <a:rPr lang="ru-RU" sz="5400" b="1" smtClean="0">
                <a:latin typeface="Monotype Corsiva" pitchFamily="66" charset="0"/>
              </a:rPr>
              <a:t>для 1 класса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3886200"/>
            <a:ext cx="5257800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Разработала Шулья Л.Г.,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учитель начальных классов</a:t>
            </a:r>
          </a:p>
        </p:txBody>
      </p:sp>
      <p:pic>
        <p:nvPicPr>
          <p:cNvPr id="2052" name="Picture 5" descr="http://tana.ucoz.ru/_ld/11/0876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9780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ttp://osvita-selid.ucoz.ua/Images/art/originalD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43650" y="2895600"/>
            <a:ext cx="2800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S900074279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834645">
            <a:off x="-1895475" y="4445000"/>
            <a:ext cx="25098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625029">
            <a:off x="-2002632" y="4685507"/>
            <a:ext cx="27400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331913" y="4149725"/>
            <a:ext cx="1511301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260475" y="4149725"/>
            <a:ext cx="15113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3663" y="2205038"/>
            <a:ext cx="2520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3050" y="3644900"/>
            <a:ext cx="2520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3050" y="4581525"/>
            <a:ext cx="2520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3663" y="5516563"/>
            <a:ext cx="2520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834645">
            <a:off x="-1895475" y="4760913"/>
            <a:ext cx="25098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лилиния 16"/>
          <p:cNvSpPr/>
          <p:nvPr/>
        </p:nvSpPr>
        <p:spPr>
          <a:xfrm>
            <a:off x="1258888" y="4243388"/>
            <a:ext cx="2600325" cy="2614612"/>
          </a:xfrm>
          <a:custGeom>
            <a:avLst/>
            <a:gdLst>
              <a:gd name="connsiteX0" fmla="*/ 57150 w 2600325"/>
              <a:gd name="connsiteY0" fmla="*/ 200797 h 2615385"/>
              <a:gd name="connsiteX1" fmla="*/ 85725 w 2600325"/>
              <a:gd name="connsiteY1" fmla="*/ 415110 h 2615385"/>
              <a:gd name="connsiteX2" fmla="*/ 114300 w 2600325"/>
              <a:gd name="connsiteY2" fmla="*/ 557985 h 2615385"/>
              <a:gd name="connsiteX3" fmla="*/ 142875 w 2600325"/>
              <a:gd name="connsiteY3" fmla="*/ 758010 h 2615385"/>
              <a:gd name="connsiteX4" fmla="*/ 171450 w 2600325"/>
              <a:gd name="connsiteY4" fmla="*/ 943747 h 2615385"/>
              <a:gd name="connsiteX5" fmla="*/ 185737 w 2600325"/>
              <a:gd name="connsiteY5" fmla="*/ 986610 h 2615385"/>
              <a:gd name="connsiteX6" fmla="*/ 200025 w 2600325"/>
              <a:gd name="connsiteY6" fmla="*/ 1186635 h 2615385"/>
              <a:gd name="connsiteX7" fmla="*/ 228600 w 2600325"/>
              <a:gd name="connsiteY7" fmla="*/ 1358085 h 2615385"/>
              <a:gd name="connsiteX8" fmla="*/ 257175 w 2600325"/>
              <a:gd name="connsiteY8" fmla="*/ 1972447 h 2615385"/>
              <a:gd name="connsiteX9" fmla="*/ 271462 w 2600325"/>
              <a:gd name="connsiteY9" fmla="*/ 2143897 h 2615385"/>
              <a:gd name="connsiteX10" fmla="*/ 300037 w 2600325"/>
              <a:gd name="connsiteY10" fmla="*/ 2286772 h 2615385"/>
              <a:gd name="connsiteX11" fmla="*/ 342900 w 2600325"/>
              <a:gd name="connsiteY11" fmla="*/ 2372497 h 2615385"/>
              <a:gd name="connsiteX12" fmla="*/ 385762 w 2600325"/>
              <a:gd name="connsiteY12" fmla="*/ 2386785 h 2615385"/>
              <a:gd name="connsiteX13" fmla="*/ 471487 w 2600325"/>
              <a:gd name="connsiteY13" fmla="*/ 2443935 h 2615385"/>
              <a:gd name="connsiteX14" fmla="*/ 514350 w 2600325"/>
              <a:gd name="connsiteY14" fmla="*/ 2472510 h 2615385"/>
              <a:gd name="connsiteX15" fmla="*/ 557212 w 2600325"/>
              <a:gd name="connsiteY15" fmla="*/ 2486797 h 2615385"/>
              <a:gd name="connsiteX16" fmla="*/ 600075 w 2600325"/>
              <a:gd name="connsiteY16" fmla="*/ 2515372 h 2615385"/>
              <a:gd name="connsiteX17" fmla="*/ 728662 w 2600325"/>
              <a:gd name="connsiteY17" fmla="*/ 2543947 h 2615385"/>
              <a:gd name="connsiteX18" fmla="*/ 771525 w 2600325"/>
              <a:gd name="connsiteY18" fmla="*/ 2558235 h 2615385"/>
              <a:gd name="connsiteX19" fmla="*/ 900113 w 2600325"/>
              <a:gd name="connsiteY19" fmla="*/ 2586810 h 2615385"/>
              <a:gd name="connsiteX20" fmla="*/ 957263 w 2600325"/>
              <a:gd name="connsiteY20" fmla="*/ 2601097 h 2615385"/>
              <a:gd name="connsiteX21" fmla="*/ 1085850 w 2600325"/>
              <a:gd name="connsiteY21" fmla="*/ 2615385 h 2615385"/>
              <a:gd name="connsiteX22" fmla="*/ 1614488 w 2600325"/>
              <a:gd name="connsiteY22" fmla="*/ 2601097 h 2615385"/>
              <a:gd name="connsiteX23" fmla="*/ 1657350 w 2600325"/>
              <a:gd name="connsiteY23" fmla="*/ 2586810 h 2615385"/>
              <a:gd name="connsiteX24" fmla="*/ 1714500 w 2600325"/>
              <a:gd name="connsiteY24" fmla="*/ 2572522 h 2615385"/>
              <a:gd name="connsiteX25" fmla="*/ 1757363 w 2600325"/>
              <a:gd name="connsiteY25" fmla="*/ 2558235 h 2615385"/>
              <a:gd name="connsiteX26" fmla="*/ 1928813 w 2600325"/>
              <a:gd name="connsiteY26" fmla="*/ 2529660 h 2615385"/>
              <a:gd name="connsiteX27" fmla="*/ 2028825 w 2600325"/>
              <a:gd name="connsiteY27" fmla="*/ 2501085 h 2615385"/>
              <a:gd name="connsiteX28" fmla="*/ 2214563 w 2600325"/>
              <a:gd name="connsiteY28" fmla="*/ 2486797 h 2615385"/>
              <a:gd name="connsiteX29" fmla="*/ 2257425 w 2600325"/>
              <a:gd name="connsiteY29" fmla="*/ 2472510 h 2615385"/>
              <a:gd name="connsiteX30" fmla="*/ 2300288 w 2600325"/>
              <a:gd name="connsiteY30" fmla="*/ 2386785 h 2615385"/>
              <a:gd name="connsiteX31" fmla="*/ 2328863 w 2600325"/>
              <a:gd name="connsiteY31" fmla="*/ 2343922 h 2615385"/>
              <a:gd name="connsiteX32" fmla="*/ 2343150 w 2600325"/>
              <a:gd name="connsiteY32" fmla="*/ 2301060 h 2615385"/>
              <a:gd name="connsiteX33" fmla="*/ 2371725 w 2600325"/>
              <a:gd name="connsiteY33" fmla="*/ 2201047 h 2615385"/>
              <a:gd name="connsiteX34" fmla="*/ 2386013 w 2600325"/>
              <a:gd name="connsiteY34" fmla="*/ 1872435 h 2615385"/>
              <a:gd name="connsiteX35" fmla="*/ 2414588 w 2600325"/>
              <a:gd name="connsiteY35" fmla="*/ 1643835 h 2615385"/>
              <a:gd name="connsiteX36" fmla="*/ 2428875 w 2600325"/>
              <a:gd name="connsiteY36" fmla="*/ 1400947 h 2615385"/>
              <a:gd name="connsiteX37" fmla="*/ 2457450 w 2600325"/>
              <a:gd name="connsiteY37" fmla="*/ 1315222 h 2615385"/>
              <a:gd name="connsiteX38" fmla="*/ 2471738 w 2600325"/>
              <a:gd name="connsiteY38" fmla="*/ 1243785 h 2615385"/>
              <a:gd name="connsiteX39" fmla="*/ 2457450 w 2600325"/>
              <a:gd name="connsiteY39" fmla="*/ 1172347 h 2615385"/>
              <a:gd name="connsiteX40" fmla="*/ 2486025 w 2600325"/>
              <a:gd name="connsiteY40" fmla="*/ 915172 h 2615385"/>
              <a:gd name="connsiteX41" fmla="*/ 2500313 w 2600325"/>
              <a:gd name="connsiteY41" fmla="*/ 700860 h 2615385"/>
              <a:gd name="connsiteX42" fmla="*/ 2514600 w 2600325"/>
              <a:gd name="connsiteY42" fmla="*/ 657997 h 2615385"/>
              <a:gd name="connsiteX43" fmla="*/ 2528888 w 2600325"/>
              <a:gd name="connsiteY43" fmla="*/ 472260 h 2615385"/>
              <a:gd name="connsiteX44" fmla="*/ 2543175 w 2600325"/>
              <a:gd name="connsiteY44" fmla="*/ 400822 h 2615385"/>
              <a:gd name="connsiteX45" fmla="*/ 2557463 w 2600325"/>
              <a:gd name="connsiteY45" fmla="*/ 257947 h 2615385"/>
              <a:gd name="connsiteX46" fmla="*/ 2571750 w 2600325"/>
              <a:gd name="connsiteY46" fmla="*/ 215085 h 2615385"/>
              <a:gd name="connsiteX47" fmla="*/ 2600325 w 2600325"/>
              <a:gd name="connsiteY47" fmla="*/ 15060 h 2615385"/>
              <a:gd name="connsiteX48" fmla="*/ 2586038 w 2600325"/>
              <a:gd name="connsiteY48" fmla="*/ 57922 h 2615385"/>
              <a:gd name="connsiteX49" fmla="*/ 2557463 w 2600325"/>
              <a:gd name="connsiteY49" fmla="*/ 100785 h 2615385"/>
              <a:gd name="connsiteX50" fmla="*/ 2471738 w 2600325"/>
              <a:gd name="connsiteY50" fmla="*/ 115072 h 2615385"/>
              <a:gd name="connsiteX51" fmla="*/ 2328863 w 2600325"/>
              <a:gd name="connsiteY51" fmla="*/ 157935 h 2615385"/>
              <a:gd name="connsiteX52" fmla="*/ 2257425 w 2600325"/>
              <a:gd name="connsiteY52" fmla="*/ 172222 h 2615385"/>
              <a:gd name="connsiteX53" fmla="*/ 2171700 w 2600325"/>
              <a:gd name="connsiteY53" fmla="*/ 200797 h 2615385"/>
              <a:gd name="connsiteX54" fmla="*/ 1471613 w 2600325"/>
              <a:gd name="connsiteY54" fmla="*/ 215085 h 2615385"/>
              <a:gd name="connsiteX55" fmla="*/ 871538 w 2600325"/>
              <a:gd name="connsiteY55" fmla="*/ 200797 h 2615385"/>
              <a:gd name="connsiteX56" fmla="*/ 757237 w 2600325"/>
              <a:gd name="connsiteY56" fmla="*/ 172222 h 2615385"/>
              <a:gd name="connsiteX57" fmla="*/ 642937 w 2600325"/>
              <a:gd name="connsiteY57" fmla="*/ 157935 h 2615385"/>
              <a:gd name="connsiteX58" fmla="*/ 442912 w 2600325"/>
              <a:gd name="connsiteY58" fmla="*/ 129360 h 2615385"/>
              <a:gd name="connsiteX59" fmla="*/ 171450 w 2600325"/>
              <a:gd name="connsiteY59" fmla="*/ 115072 h 2615385"/>
              <a:gd name="connsiteX60" fmla="*/ 100012 w 2600325"/>
              <a:gd name="connsiteY60" fmla="*/ 100785 h 2615385"/>
              <a:gd name="connsiteX61" fmla="*/ 57150 w 2600325"/>
              <a:gd name="connsiteY61" fmla="*/ 86497 h 2615385"/>
              <a:gd name="connsiteX62" fmla="*/ 0 w 2600325"/>
              <a:gd name="connsiteY62" fmla="*/ 100785 h 2615385"/>
              <a:gd name="connsiteX63" fmla="*/ 57150 w 2600325"/>
              <a:gd name="connsiteY63" fmla="*/ 200797 h 261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00325" h="2615385">
                <a:moveTo>
                  <a:pt x="57150" y="200797"/>
                </a:moveTo>
                <a:cubicBezTo>
                  <a:pt x="71437" y="253184"/>
                  <a:pt x="77271" y="367207"/>
                  <a:pt x="85725" y="415110"/>
                </a:cubicBezTo>
                <a:cubicBezTo>
                  <a:pt x="94166" y="462939"/>
                  <a:pt x="108276" y="509792"/>
                  <a:pt x="114300" y="557985"/>
                </a:cubicBezTo>
                <a:cubicBezTo>
                  <a:pt x="141283" y="773859"/>
                  <a:pt x="115406" y="579464"/>
                  <a:pt x="142875" y="758010"/>
                </a:cubicBezTo>
                <a:cubicBezTo>
                  <a:pt x="148575" y="795061"/>
                  <a:pt x="162536" y="903636"/>
                  <a:pt x="171450" y="943747"/>
                </a:cubicBezTo>
                <a:cubicBezTo>
                  <a:pt x="174717" y="958449"/>
                  <a:pt x="180975" y="972322"/>
                  <a:pt x="185737" y="986610"/>
                </a:cubicBezTo>
                <a:cubicBezTo>
                  <a:pt x="190500" y="1053285"/>
                  <a:pt x="192363" y="1120231"/>
                  <a:pt x="200025" y="1186635"/>
                </a:cubicBezTo>
                <a:cubicBezTo>
                  <a:pt x="206666" y="1244191"/>
                  <a:pt x="228600" y="1358085"/>
                  <a:pt x="228600" y="1358085"/>
                </a:cubicBezTo>
                <a:cubicBezTo>
                  <a:pt x="240978" y="1704685"/>
                  <a:pt x="236406" y="1692066"/>
                  <a:pt x="257175" y="1972447"/>
                </a:cubicBezTo>
                <a:cubicBezTo>
                  <a:pt x="261411" y="2029638"/>
                  <a:pt x="265129" y="2086900"/>
                  <a:pt x="271462" y="2143897"/>
                </a:cubicBezTo>
                <a:cubicBezTo>
                  <a:pt x="276564" y="2189816"/>
                  <a:pt x="287139" y="2241628"/>
                  <a:pt x="300037" y="2286772"/>
                </a:cubicBezTo>
                <a:cubicBezTo>
                  <a:pt x="307706" y="2313614"/>
                  <a:pt x="319709" y="2353944"/>
                  <a:pt x="342900" y="2372497"/>
                </a:cubicBezTo>
                <a:cubicBezTo>
                  <a:pt x="354660" y="2381905"/>
                  <a:pt x="372597" y="2379471"/>
                  <a:pt x="385762" y="2386785"/>
                </a:cubicBezTo>
                <a:cubicBezTo>
                  <a:pt x="415783" y="2403464"/>
                  <a:pt x="442912" y="2424885"/>
                  <a:pt x="471487" y="2443935"/>
                </a:cubicBezTo>
                <a:cubicBezTo>
                  <a:pt x="485775" y="2453460"/>
                  <a:pt x="498060" y="2467080"/>
                  <a:pt x="514350" y="2472510"/>
                </a:cubicBezTo>
                <a:lnTo>
                  <a:pt x="557212" y="2486797"/>
                </a:lnTo>
                <a:cubicBezTo>
                  <a:pt x="571500" y="2496322"/>
                  <a:pt x="584292" y="2508608"/>
                  <a:pt x="600075" y="2515372"/>
                </a:cubicBezTo>
                <a:cubicBezTo>
                  <a:pt x="620615" y="2524175"/>
                  <a:pt x="712380" y="2539876"/>
                  <a:pt x="728662" y="2543947"/>
                </a:cubicBezTo>
                <a:cubicBezTo>
                  <a:pt x="743273" y="2547600"/>
                  <a:pt x="757044" y="2554098"/>
                  <a:pt x="771525" y="2558235"/>
                </a:cubicBezTo>
                <a:cubicBezTo>
                  <a:pt x="832485" y="2575652"/>
                  <a:pt x="833844" y="2572084"/>
                  <a:pt x="900113" y="2586810"/>
                </a:cubicBezTo>
                <a:cubicBezTo>
                  <a:pt x="919282" y="2591070"/>
                  <a:pt x="937855" y="2598111"/>
                  <a:pt x="957263" y="2601097"/>
                </a:cubicBezTo>
                <a:cubicBezTo>
                  <a:pt x="999888" y="2607655"/>
                  <a:pt x="1042988" y="2610622"/>
                  <a:pt x="1085850" y="2615385"/>
                </a:cubicBezTo>
                <a:cubicBezTo>
                  <a:pt x="1262063" y="2610622"/>
                  <a:pt x="1438431" y="2609900"/>
                  <a:pt x="1614488" y="2601097"/>
                </a:cubicBezTo>
                <a:cubicBezTo>
                  <a:pt x="1629529" y="2600345"/>
                  <a:pt x="1642869" y="2590947"/>
                  <a:pt x="1657350" y="2586810"/>
                </a:cubicBezTo>
                <a:cubicBezTo>
                  <a:pt x="1676231" y="2581415"/>
                  <a:pt x="1695619" y="2577916"/>
                  <a:pt x="1714500" y="2572522"/>
                </a:cubicBezTo>
                <a:cubicBezTo>
                  <a:pt x="1728981" y="2568385"/>
                  <a:pt x="1742595" y="2561189"/>
                  <a:pt x="1757363" y="2558235"/>
                </a:cubicBezTo>
                <a:cubicBezTo>
                  <a:pt x="1814176" y="2546873"/>
                  <a:pt x="1928813" y="2529660"/>
                  <a:pt x="1928813" y="2529660"/>
                </a:cubicBezTo>
                <a:cubicBezTo>
                  <a:pt x="1956535" y="2520419"/>
                  <a:pt x="2001093" y="2504348"/>
                  <a:pt x="2028825" y="2501085"/>
                </a:cubicBezTo>
                <a:cubicBezTo>
                  <a:pt x="2090495" y="2493830"/>
                  <a:pt x="2152650" y="2491560"/>
                  <a:pt x="2214563" y="2486797"/>
                </a:cubicBezTo>
                <a:cubicBezTo>
                  <a:pt x="2228850" y="2482035"/>
                  <a:pt x="2245665" y="2481918"/>
                  <a:pt x="2257425" y="2472510"/>
                </a:cubicBezTo>
                <a:cubicBezTo>
                  <a:pt x="2291545" y="2445214"/>
                  <a:pt x="2283033" y="2421294"/>
                  <a:pt x="2300288" y="2386785"/>
                </a:cubicBezTo>
                <a:cubicBezTo>
                  <a:pt x="2307967" y="2371426"/>
                  <a:pt x="2319338" y="2358210"/>
                  <a:pt x="2328863" y="2343922"/>
                </a:cubicBezTo>
                <a:cubicBezTo>
                  <a:pt x="2333625" y="2329635"/>
                  <a:pt x="2339013" y="2315541"/>
                  <a:pt x="2343150" y="2301060"/>
                </a:cubicBezTo>
                <a:cubicBezTo>
                  <a:pt x="2379033" y="2175471"/>
                  <a:pt x="2337468" y="2303824"/>
                  <a:pt x="2371725" y="2201047"/>
                </a:cubicBezTo>
                <a:cubicBezTo>
                  <a:pt x="2376488" y="2091510"/>
                  <a:pt x="2379174" y="1981862"/>
                  <a:pt x="2386013" y="1872435"/>
                </a:cubicBezTo>
                <a:cubicBezTo>
                  <a:pt x="2390015" y="1808396"/>
                  <a:pt x="2405135" y="1710000"/>
                  <a:pt x="2414588" y="1643835"/>
                </a:cubicBezTo>
                <a:cubicBezTo>
                  <a:pt x="2419350" y="1562872"/>
                  <a:pt x="2418385" y="1481368"/>
                  <a:pt x="2428875" y="1400947"/>
                </a:cubicBezTo>
                <a:cubicBezTo>
                  <a:pt x="2432771" y="1371079"/>
                  <a:pt x="2451543" y="1344758"/>
                  <a:pt x="2457450" y="1315222"/>
                </a:cubicBezTo>
                <a:lnTo>
                  <a:pt x="2471738" y="1243785"/>
                </a:lnTo>
                <a:cubicBezTo>
                  <a:pt x="2466975" y="1219972"/>
                  <a:pt x="2457450" y="1196631"/>
                  <a:pt x="2457450" y="1172347"/>
                </a:cubicBezTo>
                <a:cubicBezTo>
                  <a:pt x="2457450" y="1072194"/>
                  <a:pt x="2470743" y="1006866"/>
                  <a:pt x="2486025" y="915172"/>
                </a:cubicBezTo>
                <a:cubicBezTo>
                  <a:pt x="2490788" y="843735"/>
                  <a:pt x="2492407" y="772018"/>
                  <a:pt x="2500313" y="700860"/>
                </a:cubicBezTo>
                <a:cubicBezTo>
                  <a:pt x="2501976" y="685892"/>
                  <a:pt x="2512732" y="672941"/>
                  <a:pt x="2514600" y="657997"/>
                </a:cubicBezTo>
                <a:cubicBezTo>
                  <a:pt x="2522302" y="596381"/>
                  <a:pt x="2522031" y="533975"/>
                  <a:pt x="2528888" y="472260"/>
                </a:cubicBezTo>
                <a:cubicBezTo>
                  <a:pt x="2531570" y="448124"/>
                  <a:pt x="2539966" y="424893"/>
                  <a:pt x="2543175" y="400822"/>
                </a:cubicBezTo>
                <a:cubicBezTo>
                  <a:pt x="2549501" y="353379"/>
                  <a:pt x="2550185" y="305253"/>
                  <a:pt x="2557463" y="257947"/>
                </a:cubicBezTo>
                <a:cubicBezTo>
                  <a:pt x="2559753" y="243062"/>
                  <a:pt x="2568097" y="229695"/>
                  <a:pt x="2571750" y="215085"/>
                </a:cubicBezTo>
                <a:cubicBezTo>
                  <a:pt x="2584941" y="162321"/>
                  <a:pt x="2600325" y="59520"/>
                  <a:pt x="2600325" y="15060"/>
                </a:cubicBezTo>
                <a:cubicBezTo>
                  <a:pt x="2600325" y="0"/>
                  <a:pt x="2592773" y="44452"/>
                  <a:pt x="2586038" y="57922"/>
                </a:cubicBezTo>
                <a:cubicBezTo>
                  <a:pt x="2578359" y="73281"/>
                  <a:pt x="2572822" y="93106"/>
                  <a:pt x="2557463" y="100785"/>
                </a:cubicBezTo>
                <a:cubicBezTo>
                  <a:pt x="2531552" y="113740"/>
                  <a:pt x="2500313" y="110310"/>
                  <a:pt x="2471738" y="115072"/>
                </a:cubicBezTo>
                <a:cubicBezTo>
                  <a:pt x="2400517" y="138812"/>
                  <a:pt x="2393634" y="143541"/>
                  <a:pt x="2328863" y="157935"/>
                </a:cubicBezTo>
                <a:cubicBezTo>
                  <a:pt x="2305157" y="163203"/>
                  <a:pt x="2280854" y="165832"/>
                  <a:pt x="2257425" y="172222"/>
                </a:cubicBezTo>
                <a:cubicBezTo>
                  <a:pt x="2228366" y="180147"/>
                  <a:pt x="2201814" y="200182"/>
                  <a:pt x="2171700" y="200797"/>
                </a:cubicBezTo>
                <a:lnTo>
                  <a:pt x="1471613" y="215085"/>
                </a:lnTo>
                <a:cubicBezTo>
                  <a:pt x="1271588" y="210322"/>
                  <a:pt x="1071261" y="212780"/>
                  <a:pt x="871538" y="200797"/>
                </a:cubicBezTo>
                <a:cubicBezTo>
                  <a:pt x="832336" y="198445"/>
                  <a:pt x="796207" y="177093"/>
                  <a:pt x="757237" y="172222"/>
                </a:cubicBezTo>
                <a:lnTo>
                  <a:pt x="642937" y="157935"/>
                </a:lnTo>
                <a:cubicBezTo>
                  <a:pt x="576203" y="148835"/>
                  <a:pt x="510171" y="132900"/>
                  <a:pt x="442912" y="129360"/>
                </a:cubicBezTo>
                <a:lnTo>
                  <a:pt x="171450" y="115072"/>
                </a:lnTo>
                <a:cubicBezTo>
                  <a:pt x="147637" y="110310"/>
                  <a:pt x="123571" y="106675"/>
                  <a:pt x="100012" y="100785"/>
                </a:cubicBezTo>
                <a:cubicBezTo>
                  <a:pt x="85401" y="97132"/>
                  <a:pt x="72210" y="86497"/>
                  <a:pt x="57150" y="86497"/>
                </a:cubicBezTo>
                <a:cubicBezTo>
                  <a:pt x="37514" y="86497"/>
                  <a:pt x="19050" y="96022"/>
                  <a:pt x="0" y="100785"/>
                </a:cubicBezTo>
                <a:cubicBezTo>
                  <a:pt x="44426" y="167423"/>
                  <a:pt x="42863" y="148410"/>
                  <a:pt x="57150" y="2007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87450" y="4437063"/>
            <a:ext cx="2444750" cy="866775"/>
          </a:xfrm>
          <a:custGeom>
            <a:avLst/>
            <a:gdLst>
              <a:gd name="connsiteX0" fmla="*/ 86497 w 2443935"/>
              <a:gd name="connsiteY0" fmla="*/ 57150 h 866383"/>
              <a:gd name="connsiteX1" fmla="*/ 57922 w 2443935"/>
              <a:gd name="connsiteY1" fmla="*/ 328612 h 866383"/>
              <a:gd name="connsiteX2" fmla="*/ 29347 w 2443935"/>
              <a:gd name="connsiteY2" fmla="*/ 414337 h 866383"/>
              <a:gd name="connsiteX3" fmla="*/ 15060 w 2443935"/>
              <a:gd name="connsiteY3" fmla="*/ 457200 h 866383"/>
              <a:gd name="connsiteX4" fmla="*/ 29347 w 2443935"/>
              <a:gd name="connsiteY4" fmla="*/ 614362 h 866383"/>
              <a:gd name="connsiteX5" fmla="*/ 72210 w 2443935"/>
              <a:gd name="connsiteY5" fmla="*/ 657225 h 866383"/>
              <a:gd name="connsiteX6" fmla="*/ 86497 w 2443935"/>
              <a:gd name="connsiteY6" fmla="*/ 700087 h 866383"/>
              <a:gd name="connsiteX7" fmla="*/ 129360 w 2443935"/>
              <a:gd name="connsiteY7" fmla="*/ 714375 h 866383"/>
              <a:gd name="connsiteX8" fmla="*/ 172222 w 2443935"/>
              <a:gd name="connsiteY8" fmla="*/ 742950 h 866383"/>
              <a:gd name="connsiteX9" fmla="*/ 386535 w 2443935"/>
              <a:gd name="connsiteY9" fmla="*/ 771525 h 866383"/>
              <a:gd name="connsiteX10" fmla="*/ 1100910 w 2443935"/>
              <a:gd name="connsiteY10" fmla="*/ 785812 h 866383"/>
              <a:gd name="connsiteX11" fmla="*/ 1186635 w 2443935"/>
              <a:gd name="connsiteY11" fmla="*/ 742950 h 866383"/>
              <a:gd name="connsiteX12" fmla="*/ 1272360 w 2443935"/>
              <a:gd name="connsiteY12" fmla="*/ 685800 h 866383"/>
              <a:gd name="connsiteX13" fmla="*/ 1372373 w 2443935"/>
              <a:gd name="connsiteY13" fmla="*/ 628650 h 866383"/>
              <a:gd name="connsiteX14" fmla="*/ 1415235 w 2443935"/>
              <a:gd name="connsiteY14" fmla="*/ 600075 h 866383"/>
              <a:gd name="connsiteX15" fmla="*/ 1486673 w 2443935"/>
              <a:gd name="connsiteY15" fmla="*/ 585787 h 866383"/>
              <a:gd name="connsiteX16" fmla="*/ 1529535 w 2443935"/>
              <a:gd name="connsiteY16" fmla="*/ 557212 h 866383"/>
              <a:gd name="connsiteX17" fmla="*/ 1615260 w 2443935"/>
              <a:gd name="connsiteY17" fmla="*/ 528637 h 866383"/>
              <a:gd name="connsiteX18" fmla="*/ 1658123 w 2443935"/>
              <a:gd name="connsiteY18" fmla="*/ 500062 h 866383"/>
              <a:gd name="connsiteX19" fmla="*/ 1758135 w 2443935"/>
              <a:gd name="connsiteY19" fmla="*/ 471487 h 866383"/>
              <a:gd name="connsiteX20" fmla="*/ 1843860 w 2443935"/>
              <a:gd name="connsiteY20" fmla="*/ 428625 h 866383"/>
              <a:gd name="connsiteX21" fmla="*/ 1929585 w 2443935"/>
              <a:gd name="connsiteY21" fmla="*/ 371475 h 866383"/>
              <a:gd name="connsiteX22" fmla="*/ 2015310 w 2443935"/>
              <a:gd name="connsiteY22" fmla="*/ 328612 h 866383"/>
              <a:gd name="connsiteX23" fmla="*/ 2115323 w 2443935"/>
              <a:gd name="connsiteY23" fmla="*/ 242887 h 866383"/>
              <a:gd name="connsiteX24" fmla="*/ 2158185 w 2443935"/>
              <a:gd name="connsiteY24" fmla="*/ 214312 h 866383"/>
              <a:gd name="connsiteX25" fmla="*/ 2186760 w 2443935"/>
              <a:gd name="connsiteY25" fmla="*/ 171450 h 866383"/>
              <a:gd name="connsiteX26" fmla="*/ 2343923 w 2443935"/>
              <a:gd name="connsiteY26" fmla="*/ 128587 h 866383"/>
              <a:gd name="connsiteX27" fmla="*/ 2443935 w 2443935"/>
              <a:gd name="connsiteY27" fmla="*/ 28575 h 866383"/>
              <a:gd name="connsiteX28" fmla="*/ 2401073 w 2443935"/>
              <a:gd name="connsiteY28" fmla="*/ 0 h 866383"/>
              <a:gd name="connsiteX29" fmla="*/ 2358210 w 2443935"/>
              <a:gd name="connsiteY29" fmla="*/ 28575 h 866383"/>
              <a:gd name="connsiteX30" fmla="*/ 2315348 w 2443935"/>
              <a:gd name="connsiteY30" fmla="*/ 71437 h 866383"/>
              <a:gd name="connsiteX31" fmla="*/ 2286773 w 2443935"/>
              <a:gd name="connsiteY31" fmla="*/ 114300 h 866383"/>
              <a:gd name="connsiteX32" fmla="*/ 2229623 w 2443935"/>
              <a:gd name="connsiteY32" fmla="*/ 142875 h 866383"/>
              <a:gd name="connsiteX33" fmla="*/ 2201048 w 2443935"/>
              <a:gd name="connsiteY33" fmla="*/ 185737 h 866383"/>
              <a:gd name="connsiteX34" fmla="*/ 2058173 w 2443935"/>
              <a:gd name="connsiteY34" fmla="*/ 271462 h 866383"/>
              <a:gd name="connsiteX35" fmla="*/ 1986735 w 2443935"/>
              <a:gd name="connsiteY35" fmla="*/ 342900 h 866383"/>
              <a:gd name="connsiteX36" fmla="*/ 1858148 w 2443935"/>
              <a:gd name="connsiteY36" fmla="*/ 442912 h 866383"/>
              <a:gd name="connsiteX37" fmla="*/ 1815285 w 2443935"/>
              <a:gd name="connsiteY37" fmla="*/ 471487 h 866383"/>
              <a:gd name="connsiteX38" fmla="*/ 1772423 w 2443935"/>
              <a:gd name="connsiteY38" fmla="*/ 485775 h 866383"/>
              <a:gd name="connsiteX39" fmla="*/ 1729560 w 2443935"/>
              <a:gd name="connsiteY39" fmla="*/ 514350 h 866383"/>
              <a:gd name="connsiteX40" fmla="*/ 1643835 w 2443935"/>
              <a:gd name="connsiteY40" fmla="*/ 542925 h 866383"/>
              <a:gd name="connsiteX41" fmla="*/ 1558110 w 2443935"/>
              <a:gd name="connsiteY41" fmla="*/ 600075 h 866383"/>
              <a:gd name="connsiteX42" fmla="*/ 1486673 w 2443935"/>
              <a:gd name="connsiteY42" fmla="*/ 614362 h 866383"/>
              <a:gd name="connsiteX43" fmla="*/ 1400948 w 2443935"/>
              <a:gd name="connsiteY43" fmla="*/ 642937 h 866383"/>
              <a:gd name="connsiteX44" fmla="*/ 1358085 w 2443935"/>
              <a:gd name="connsiteY44" fmla="*/ 657225 h 866383"/>
              <a:gd name="connsiteX45" fmla="*/ 1243785 w 2443935"/>
              <a:gd name="connsiteY45" fmla="*/ 685800 h 866383"/>
              <a:gd name="connsiteX46" fmla="*/ 1186635 w 2443935"/>
              <a:gd name="connsiteY46" fmla="*/ 700087 h 866383"/>
              <a:gd name="connsiteX47" fmla="*/ 1115198 w 2443935"/>
              <a:gd name="connsiteY47" fmla="*/ 714375 h 866383"/>
              <a:gd name="connsiteX48" fmla="*/ 1072335 w 2443935"/>
              <a:gd name="connsiteY48" fmla="*/ 728662 h 866383"/>
              <a:gd name="connsiteX49" fmla="*/ 1015185 w 2443935"/>
              <a:gd name="connsiteY49" fmla="*/ 742950 h 866383"/>
              <a:gd name="connsiteX50" fmla="*/ 900885 w 2443935"/>
              <a:gd name="connsiteY50" fmla="*/ 714375 h 866383"/>
              <a:gd name="connsiteX51" fmla="*/ 415110 w 2443935"/>
              <a:gd name="connsiteY51" fmla="*/ 742950 h 866383"/>
              <a:gd name="connsiteX52" fmla="*/ 300810 w 2443935"/>
              <a:gd name="connsiteY52" fmla="*/ 728662 h 866383"/>
              <a:gd name="connsiteX53" fmla="*/ 215085 w 2443935"/>
              <a:gd name="connsiteY53" fmla="*/ 700087 h 866383"/>
              <a:gd name="connsiteX54" fmla="*/ 143647 w 2443935"/>
              <a:gd name="connsiteY54" fmla="*/ 614362 h 866383"/>
              <a:gd name="connsiteX55" fmla="*/ 129360 w 2443935"/>
              <a:gd name="connsiteY55" fmla="*/ 557212 h 866383"/>
              <a:gd name="connsiteX56" fmla="*/ 115072 w 2443935"/>
              <a:gd name="connsiteY56" fmla="*/ 514350 h 866383"/>
              <a:gd name="connsiteX57" fmla="*/ 86497 w 2443935"/>
              <a:gd name="connsiteY57" fmla="*/ 414337 h 866383"/>
              <a:gd name="connsiteX58" fmla="*/ 57922 w 2443935"/>
              <a:gd name="connsiteY58" fmla="*/ 371475 h 866383"/>
              <a:gd name="connsiteX59" fmla="*/ 57922 w 2443935"/>
              <a:gd name="connsiteY59" fmla="*/ 185737 h 866383"/>
              <a:gd name="connsiteX60" fmla="*/ 115072 w 2443935"/>
              <a:gd name="connsiteY60" fmla="*/ 100012 h 866383"/>
              <a:gd name="connsiteX61" fmla="*/ 157935 w 2443935"/>
              <a:gd name="connsiteY61" fmla="*/ 85725 h 866383"/>
              <a:gd name="connsiteX62" fmla="*/ 100785 w 2443935"/>
              <a:gd name="connsiteY62" fmla="*/ 171450 h 866383"/>
              <a:gd name="connsiteX63" fmla="*/ 72210 w 2443935"/>
              <a:gd name="connsiteY63" fmla="*/ 271462 h 866383"/>
              <a:gd name="connsiteX64" fmla="*/ 57922 w 2443935"/>
              <a:gd name="connsiteY64" fmla="*/ 314325 h 866383"/>
              <a:gd name="connsiteX65" fmla="*/ 772 w 2443935"/>
              <a:gd name="connsiteY65" fmla="*/ 400050 h 866383"/>
              <a:gd name="connsiteX66" fmla="*/ 15060 w 2443935"/>
              <a:gd name="connsiteY66" fmla="*/ 585787 h 866383"/>
              <a:gd name="connsiteX67" fmla="*/ 57922 w 2443935"/>
              <a:gd name="connsiteY67" fmla="*/ 628650 h 866383"/>
              <a:gd name="connsiteX68" fmla="*/ 100785 w 2443935"/>
              <a:gd name="connsiteY68" fmla="*/ 642937 h 86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43935" h="866383">
                <a:moveTo>
                  <a:pt x="86497" y="57150"/>
                </a:moveTo>
                <a:cubicBezTo>
                  <a:pt x="80209" y="145179"/>
                  <a:pt x="81785" y="241115"/>
                  <a:pt x="57922" y="328612"/>
                </a:cubicBezTo>
                <a:cubicBezTo>
                  <a:pt x="49997" y="357671"/>
                  <a:pt x="38872" y="385762"/>
                  <a:pt x="29347" y="414337"/>
                </a:cubicBezTo>
                <a:lnTo>
                  <a:pt x="15060" y="457200"/>
                </a:lnTo>
                <a:cubicBezTo>
                  <a:pt x="19822" y="509587"/>
                  <a:pt x="14896" y="563783"/>
                  <a:pt x="29347" y="614362"/>
                </a:cubicBezTo>
                <a:cubicBezTo>
                  <a:pt x="34898" y="633790"/>
                  <a:pt x="61002" y="640413"/>
                  <a:pt x="72210" y="657225"/>
                </a:cubicBezTo>
                <a:cubicBezTo>
                  <a:pt x="80564" y="669756"/>
                  <a:pt x="75848" y="689438"/>
                  <a:pt x="86497" y="700087"/>
                </a:cubicBezTo>
                <a:cubicBezTo>
                  <a:pt x="97146" y="710736"/>
                  <a:pt x="115889" y="707640"/>
                  <a:pt x="129360" y="714375"/>
                </a:cubicBezTo>
                <a:cubicBezTo>
                  <a:pt x="144718" y="722054"/>
                  <a:pt x="156439" y="736186"/>
                  <a:pt x="172222" y="742950"/>
                </a:cubicBezTo>
                <a:cubicBezTo>
                  <a:pt x="223190" y="764793"/>
                  <a:pt x="363090" y="769394"/>
                  <a:pt x="386535" y="771525"/>
                </a:cubicBezTo>
                <a:cubicBezTo>
                  <a:pt x="671108" y="866383"/>
                  <a:pt x="442147" y="800784"/>
                  <a:pt x="1100910" y="785812"/>
                </a:cubicBezTo>
                <a:cubicBezTo>
                  <a:pt x="1143870" y="771493"/>
                  <a:pt x="1149705" y="773725"/>
                  <a:pt x="1186635" y="742950"/>
                </a:cubicBezTo>
                <a:cubicBezTo>
                  <a:pt x="1257983" y="683493"/>
                  <a:pt x="1197035" y="710908"/>
                  <a:pt x="1272360" y="685800"/>
                </a:cubicBezTo>
                <a:cubicBezTo>
                  <a:pt x="1376795" y="616177"/>
                  <a:pt x="1245474" y="701164"/>
                  <a:pt x="1372373" y="628650"/>
                </a:cubicBezTo>
                <a:cubicBezTo>
                  <a:pt x="1387282" y="620131"/>
                  <a:pt x="1399157" y="606104"/>
                  <a:pt x="1415235" y="600075"/>
                </a:cubicBezTo>
                <a:cubicBezTo>
                  <a:pt x="1437973" y="591548"/>
                  <a:pt x="1462860" y="590550"/>
                  <a:pt x="1486673" y="585787"/>
                </a:cubicBezTo>
                <a:cubicBezTo>
                  <a:pt x="1500960" y="576262"/>
                  <a:pt x="1513844" y="564186"/>
                  <a:pt x="1529535" y="557212"/>
                </a:cubicBezTo>
                <a:cubicBezTo>
                  <a:pt x="1557060" y="544979"/>
                  <a:pt x="1590198" y="545345"/>
                  <a:pt x="1615260" y="528637"/>
                </a:cubicBezTo>
                <a:cubicBezTo>
                  <a:pt x="1629548" y="519112"/>
                  <a:pt x="1642340" y="506826"/>
                  <a:pt x="1658123" y="500062"/>
                </a:cubicBezTo>
                <a:cubicBezTo>
                  <a:pt x="1722226" y="472590"/>
                  <a:pt x="1702518" y="499296"/>
                  <a:pt x="1758135" y="471487"/>
                </a:cubicBezTo>
                <a:cubicBezTo>
                  <a:pt x="1868914" y="416097"/>
                  <a:pt x="1736133" y="464533"/>
                  <a:pt x="1843860" y="428625"/>
                </a:cubicBezTo>
                <a:cubicBezTo>
                  <a:pt x="1872435" y="409575"/>
                  <a:pt x="1898868" y="386834"/>
                  <a:pt x="1929585" y="371475"/>
                </a:cubicBezTo>
                <a:cubicBezTo>
                  <a:pt x="1958160" y="357187"/>
                  <a:pt x="1987915" y="345049"/>
                  <a:pt x="2015310" y="328612"/>
                </a:cubicBezTo>
                <a:cubicBezTo>
                  <a:pt x="2091750" y="282748"/>
                  <a:pt x="2052970" y="294848"/>
                  <a:pt x="2115323" y="242887"/>
                </a:cubicBezTo>
                <a:cubicBezTo>
                  <a:pt x="2128514" y="231894"/>
                  <a:pt x="2143898" y="223837"/>
                  <a:pt x="2158185" y="214312"/>
                </a:cubicBezTo>
                <a:cubicBezTo>
                  <a:pt x="2167710" y="200025"/>
                  <a:pt x="2172199" y="180551"/>
                  <a:pt x="2186760" y="171450"/>
                </a:cubicBezTo>
                <a:cubicBezTo>
                  <a:pt x="2220881" y="150124"/>
                  <a:pt x="2303128" y="136746"/>
                  <a:pt x="2343923" y="128587"/>
                </a:cubicBezTo>
                <a:cubicBezTo>
                  <a:pt x="2442179" y="63083"/>
                  <a:pt x="2418788" y="104018"/>
                  <a:pt x="2443935" y="28575"/>
                </a:cubicBezTo>
                <a:cubicBezTo>
                  <a:pt x="2429648" y="19050"/>
                  <a:pt x="2418244" y="0"/>
                  <a:pt x="2401073" y="0"/>
                </a:cubicBezTo>
                <a:cubicBezTo>
                  <a:pt x="2383901" y="0"/>
                  <a:pt x="2371402" y="17582"/>
                  <a:pt x="2358210" y="28575"/>
                </a:cubicBezTo>
                <a:cubicBezTo>
                  <a:pt x="2342688" y="41510"/>
                  <a:pt x="2328283" y="55915"/>
                  <a:pt x="2315348" y="71437"/>
                </a:cubicBezTo>
                <a:cubicBezTo>
                  <a:pt x="2304355" y="84629"/>
                  <a:pt x="2299965" y="103307"/>
                  <a:pt x="2286773" y="114300"/>
                </a:cubicBezTo>
                <a:cubicBezTo>
                  <a:pt x="2270411" y="127935"/>
                  <a:pt x="2248673" y="133350"/>
                  <a:pt x="2229623" y="142875"/>
                </a:cubicBezTo>
                <a:cubicBezTo>
                  <a:pt x="2220098" y="157162"/>
                  <a:pt x="2213971" y="174430"/>
                  <a:pt x="2201048" y="185737"/>
                </a:cubicBezTo>
                <a:cubicBezTo>
                  <a:pt x="2155071" y="225966"/>
                  <a:pt x="2110399" y="245349"/>
                  <a:pt x="2058173" y="271462"/>
                </a:cubicBezTo>
                <a:cubicBezTo>
                  <a:pt x="2005786" y="350044"/>
                  <a:pt x="2058173" y="283369"/>
                  <a:pt x="1986735" y="342900"/>
                </a:cubicBezTo>
                <a:cubicBezTo>
                  <a:pt x="1852440" y="454812"/>
                  <a:pt x="2074817" y="298466"/>
                  <a:pt x="1858148" y="442912"/>
                </a:cubicBezTo>
                <a:cubicBezTo>
                  <a:pt x="1843860" y="452437"/>
                  <a:pt x="1831575" y="466057"/>
                  <a:pt x="1815285" y="471487"/>
                </a:cubicBezTo>
                <a:cubicBezTo>
                  <a:pt x="1800998" y="476250"/>
                  <a:pt x="1785893" y="479040"/>
                  <a:pt x="1772423" y="485775"/>
                </a:cubicBezTo>
                <a:cubicBezTo>
                  <a:pt x="1757064" y="493454"/>
                  <a:pt x="1745252" y="507376"/>
                  <a:pt x="1729560" y="514350"/>
                </a:cubicBezTo>
                <a:cubicBezTo>
                  <a:pt x="1702035" y="526583"/>
                  <a:pt x="1668897" y="526217"/>
                  <a:pt x="1643835" y="542925"/>
                </a:cubicBezTo>
                <a:cubicBezTo>
                  <a:pt x="1615260" y="561975"/>
                  <a:pt x="1591786" y="593340"/>
                  <a:pt x="1558110" y="600075"/>
                </a:cubicBezTo>
                <a:cubicBezTo>
                  <a:pt x="1534298" y="604837"/>
                  <a:pt x="1510101" y="607973"/>
                  <a:pt x="1486673" y="614362"/>
                </a:cubicBezTo>
                <a:cubicBezTo>
                  <a:pt x="1457614" y="622287"/>
                  <a:pt x="1429523" y="633412"/>
                  <a:pt x="1400948" y="642937"/>
                </a:cubicBezTo>
                <a:cubicBezTo>
                  <a:pt x="1386660" y="647700"/>
                  <a:pt x="1372696" y="653572"/>
                  <a:pt x="1358085" y="657225"/>
                </a:cubicBezTo>
                <a:lnTo>
                  <a:pt x="1243785" y="685800"/>
                </a:lnTo>
                <a:cubicBezTo>
                  <a:pt x="1224735" y="690562"/>
                  <a:pt x="1205890" y="696236"/>
                  <a:pt x="1186635" y="700087"/>
                </a:cubicBezTo>
                <a:cubicBezTo>
                  <a:pt x="1162823" y="704850"/>
                  <a:pt x="1138757" y="708485"/>
                  <a:pt x="1115198" y="714375"/>
                </a:cubicBezTo>
                <a:cubicBezTo>
                  <a:pt x="1100587" y="718028"/>
                  <a:pt x="1086816" y="724525"/>
                  <a:pt x="1072335" y="728662"/>
                </a:cubicBezTo>
                <a:cubicBezTo>
                  <a:pt x="1053454" y="734056"/>
                  <a:pt x="1034235" y="738187"/>
                  <a:pt x="1015185" y="742950"/>
                </a:cubicBezTo>
                <a:cubicBezTo>
                  <a:pt x="977085" y="733425"/>
                  <a:pt x="940103" y="712311"/>
                  <a:pt x="900885" y="714375"/>
                </a:cubicBezTo>
                <a:cubicBezTo>
                  <a:pt x="557925" y="732425"/>
                  <a:pt x="719834" y="722634"/>
                  <a:pt x="415110" y="742950"/>
                </a:cubicBezTo>
                <a:cubicBezTo>
                  <a:pt x="377010" y="738187"/>
                  <a:pt x="338354" y="736707"/>
                  <a:pt x="300810" y="728662"/>
                </a:cubicBezTo>
                <a:cubicBezTo>
                  <a:pt x="271358" y="722351"/>
                  <a:pt x="215085" y="700087"/>
                  <a:pt x="215085" y="700087"/>
                </a:cubicBezTo>
                <a:cubicBezTo>
                  <a:pt x="189337" y="674339"/>
                  <a:pt x="158566" y="649174"/>
                  <a:pt x="143647" y="614362"/>
                </a:cubicBezTo>
                <a:cubicBezTo>
                  <a:pt x="135912" y="596313"/>
                  <a:pt x="134755" y="576093"/>
                  <a:pt x="129360" y="557212"/>
                </a:cubicBezTo>
                <a:cubicBezTo>
                  <a:pt x="125223" y="542731"/>
                  <a:pt x="119209" y="528831"/>
                  <a:pt x="115072" y="514350"/>
                </a:cubicBezTo>
                <a:cubicBezTo>
                  <a:pt x="108967" y="492981"/>
                  <a:pt x="97918" y="437179"/>
                  <a:pt x="86497" y="414337"/>
                </a:cubicBezTo>
                <a:cubicBezTo>
                  <a:pt x="78818" y="398979"/>
                  <a:pt x="67447" y="385762"/>
                  <a:pt x="57922" y="371475"/>
                </a:cubicBezTo>
                <a:cubicBezTo>
                  <a:pt x="39598" y="298176"/>
                  <a:pt x="27362" y="277419"/>
                  <a:pt x="57922" y="185737"/>
                </a:cubicBezTo>
                <a:cubicBezTo>
                  <a:pt x="68782" y="153156"/>
                  <a:pt x="82491" y="110872"/>
                  <a:pt x="115072" y="100012"/>
                </a:cubicBezTo>
                <a:lnTo>
                  <a:pt x="157935" y="85725"/>
                </a:lnTo>
                <a:cubicBezTo>
                  <a:pt x="138885" y="114300"/>
                  <a:pt x="111646" y="138870"/>
                  <a:pt x="100785" y="171450"/>
                </a:cubicBezTo>
                <a:cubicBezTo>
                  <a:pt x="66529" y="274212"/>
                  <a:pt x="108088" y="145889"/>
                  <a:pt x="72210" y="271462"/>
                </a:cubicBezTo>
                <a:cubicBezTo>
                  <a:pt x="68073" y="285943"/>
                  <a:pt x="65236" y="301160"/>
                  <a:pt x="57922" y="314325"/>
                </a:cubicBezTo>
                <a:cubicBezTo>
                  <a:pt x="41244" y="344346"/>
                  <a:pt x="772" y="400050"/>
                  <a:pt x="772" y="400050"/>
                </a:cubicBezTo>
                <a:cubicBezTo>
                  <a:pt x="5535" y="461962"/>
                  <a:pt x="0" y="525546"/>
                  <a:pt x="15060" y="585787"/>
                </a:cubicBezTo>
                <a:cubicBezTo>
                  <a:pt x="19961" y="605389"/>
                  <a:pt x="41110" y="617442"/>
                  <a:pt x="57922" y="628650"/>
                </a:cubicBezTo>
                <a:cubicBezTo>
                  <a:pt x="70453" y="637004"/>
                  <a:pt x="100785" y="642937"/>
                  <a:pt x="100785" y="642937"/>
                </a:cubicBezTo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5098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0"/>
            <a:ext cx="25098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263" y="0"/>
            <a:ext cx="25098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700213"/>
            <a:ext cx="25098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worldfishing.narod.ru/fish/pic/karas_s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8400" y="1557338"/>
            <a:ext cx="25098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851920" y="3429000"/>
            <a:ext cx="2376264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/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35434 0.0104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66667E-6 L 0.29931 6.66667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18519E-6 L 0.34636 -0.03148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32275 -0.05232 " pathEditMode="relative" ptsTypes="AA">
                                      <p:cBhvr>
                                        <p:cTn id="1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9259E-6 L 0.30713 -0.05255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AutoShape 2" descr="http://wallpaperscraft.ru/image/utyata_voda_plavat_55853_640x360.jpg"/>
          <p:cNvSpPr>
            <a:spLocks noChangeAspect="1" noChangeArrowheads="1"/>
          </p:cNvSpPr>
          <p:nvPr/>
        </p:nvSpPr>
        <p:spPr bwMode="auto">
          <a:xfrm>
            <a:off x="144463" y="-1646238"/>
            <a:ext cx="6096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4" name="Picture 4" descr="http://www.fazenda-box.ru/uploads/posts/2010-02/1265791404_ut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fazenda-box.ru/uploads/posts/2010-02/1265791404_ut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48188" y="0"/>
            <a:ext cx="45958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oboi.ws/wallpapers/big_7555_oboi_utjonok_v_vo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81525"/>
            <a:ext cx="36401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oboi.ws/wallpapers/big_7555_oboi_utjonok_v_vo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3863" y="4581525"/>
            <a:ext cx="36401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419872" y="2492896"/>
            <a:ext cx="2376264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/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Picture 2" descr="http://adalin.mospsy.ru/img2/z_33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413" y="3295650"/>
            <a:ext cx="4032251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mtdata.ru/u31/photo2525/20220357382-0/big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275" y="4389438"/>
            <a:ext cx="210026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www.microstocker.com.ua/upload/image/fotos/big/b820531ae8e15ef0423d4123650acb7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463" y="0"/>
            <a:ext cx="44275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http://www.kokch.kts.ru/math/image/png/10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9925" y="2276475"/>
            <a:ext cx="2124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2376264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/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AutoShape 2" descr="data:image/jpeg;base64,/9j/4AAQSkZJRgABAQAAAQABAAD/2wCEAAkGBhQSERUSExMWFRUWGSAaGBgXGB0fHxoeHiIXGxwcGxwgHSYfHyEjGxwYIC8iJScpLCwsIB4yNjAsNSYrLCkBCQoKDgwOGg8PGiwkHyQsLC8sLCwsLCwsLCwsLCwtLCwsLCwsKSwsLCwsLCwsLCwsLCwsLCwsLCwsLCwsLCwsLP/AABEIALgBEgMBIgACEQEDEQH/xAAbAAACAwEBAQAAAAAAAAAAAAAEBQADBgIBB//EADwQAAIBAwMCBAQDBwMEAwEBAAECEQMSIQAEMQVBEyJRYQYycYFCkaEUI1JiscHRcoLhFTOS8Aei8SQW/8QAGQEAAwEBAQAAAAAAAAAAAAAAAAECAwQF/8QAMBEAAgIBAwIEBAYCAwAAAAAAAAECESEDEjFBUSJhcfCBocHRBBMykbHxQuEjM2L/2gAMAwEAAhEDEQA/AMp0GndXpQ2WNsnsxws+10fadGfEIF/iRBb5h6MPK36/rOklJ4AYeVkP0kcj7j+g9stK+6ZkJaCWYOI98N+eDrymvC4v1MtuGMOmVIVz+EC/88Ef+YP56nTmUgN8xAIGfKJ5j1PAkdu+lm2ckMg5ujPYNEx7i2J99HbciXXtLflzp7/0SlwvqmRwe7iuWAAgDkgCJkyJ9Txz6a4FEeKFnsR+g/xofbVi1T2mftgD+urqDfvYPIqMP01P4WNeJ90JDCpSkBJ55+mJ/qNV9Sb92T6kR+Yj9NHb7aGkzjnKop9QRcSPs36DS/qQ8gA/iX+uu2tznqeVIphxJ7H7f8a43FWRMAY7e+u6NWCcAj0I+v3HbVTsLxiBz/X+51X4x1DHXHyY3we1jChRgnA/ufsNe8AAfbXKCWLdl8o/ufzx9tWNrbRyt3uhLuUopJzq+nR1wiga7UzxrYoC6mpwikiedEMkLH9NVlZqf6RolvlONR3KFG62aTh8+h0x6fThBxOl/UYu5jHbTKg0KBrOCdspvByghjjj++pXqlQpGIIn6EgH/P2GrFBDdoONXPRuBX1EasREzMnQm8oiSCMMP/sOPz41ftn8gkwRg/UYOrtztrqRJbP4PUkf2Gs9WO6JMlgUGTTcfiGZ9RHP3wdTpsFlEZcFfvJ/sTok1CVDqMt5SB78rA9+B7jVW1qikzCQagPnIyFukFFP8XILDjIHefP0kp35r39V8CYhNFzt6LLg1VBg828/L6kQRPEzHBminD0wxOGWT9CM/wCftr16374sTgwM9hx+QnQ1M3ULVxKmB6DMx+cDXFPVbg4V1Xy/ocuxRuwrLewOU7dmyBz2B1au0HhK4I85JiPSJz99B7l7UA5ta1vrMn7AmPtPfR21b9zT5PJg++jWbWlHPv2h/wCAItTn1tx+Z0Ju0tEfyj+umCsvmcYQKgIPMmSYx7H9NU9Vp3M0EKiwoLHsDjjJMRwDrWKv5fUhq178wrHlA9AD+er9gpp1IKwckBhAxEFh7CDHqQPbVOwqhLqiks+ApjyqYIuzk2gE8DIGjUlWpXcsWZuScZifTmfcT2Gul05U+EU+aAuobk1KwY4WmCT/AEE+5NpP39NL6USczwZ9yQT/AI1fvsUs8sZP0EwPyGgailVfH4ln7ydc+m98nL1IXVjFNhUIBAMHI541NVv8TsCQBgcQcfbXuvRuHc03isIoV5iVfAMyQfQxAIP/AOHTCnW/d02RZCQT6khgAD7n00LUqkAk+FYcMGXzeo+UXkT3JAnE6N6Uq1PLTpO0CTZMHIPBLHkgjzDv6HXHlxTJ6I7eiqOSuJggHmDBAPpH9V1XuKtviHGf7gHTCt02wQ7UqYU4vNxIPMqLjN0fn+fprUVBUvUYgSfDRKfPGTJ/TWOorx0FLIt6S3lLc/L/AFH+P01crxuDIIyGj6hQdEbLdUrWKUMAifEdmPLZxaPXXXU9243IC2rK8KAJ+bnueNaQdRk4vigoZ9Q6gtRKJJIZUCvKkC5ZyD3xbP00u3jAoLWB868H3012tW6g4qLFQOCqicYe6eY5BP2GlfUBCISBPiLJ/wDL/jXTFzWm43fw+tlNB3hweDoWlUku30Vfr6/3+2rv2YR5cGexPf2n11waOYViApMGAf8A3EarXc5zjptd+Pa6WSzpfLAzGvabSWmMEDkeknv9deWPwSrD6R/nVdHBfB+YknGDjHbERrq37cU18PtZaLqm4QGC6D6sP867pOrTaytHNpBj8tV+OB80j6j/AN/qdWUaSiIsF8giQDaIlu2JOCO4jT/MT4ZSRxt1PmY//g+vGuKlYE2gyx4H/GiGpLAQBhEzaxCnGDBJmTntqvZ7ljU8MWVCMAqoWJ5DHNx4mMesaW+ug6sqTpqFXZpNRGWQDEAyDMjGbdMqSqOAkehBP669c018cFovVVWATAm7/d5hGJjHvqmrQKUg5a9Ri9QTH+oRK/calPLsdFu9sgEFsdv6kH0+onQYrE/KcdsR+Yk57aZ9Lp06m3rkmSpQraRObgRnicc6CXZhnNJCZHI5aOwEe2Tx6DMxSkhNMq6bSzUKqHtFzSfKvAz6ktAC+p+2rCpcyc/+9o0V1L914VFIFMk3NwHcCVg/wqLgPck99e7akgUtdzPmg4ANpgczOP8Ay9Mm9IKF5PhXUl+Z5a7snYgH19T9h7o1pXVbQbUIYGTABIkMf9wj8hp91/bEQigwACTGCTJGc3SBj8I7E8lNS23jArEsIIUclsZn0xP1I99ee/Dq0vX7kVTotkNAzDgA/cCf10ArkHw/QBf8/wBtM6hCsYIISDjIxd7flpftEJdnH4bmJ7YgD/7QNebFNyz1z82R1KhJlSLgGiD9JGedM64sSByMa66Js08zvMBx/ucjAz2CqSfTHrqvqO5F0jMsZ+oMH7zOur8TBflKu/0NJcAfiTTYiACwLD0KipH2JPH+Nc7lPEZRIWVSSZ+pMcnngcn66u3PTihqqTIDQGmJHmtYHiO3PtryAXYW3AQuJumRaqkdyR9sntpJPcor3X9k0E72KVFQpy3E45P+Z/55N+9q+VRMllC0m4tUEiZHoAT7znXG7qhqsv5yD5R2cjDHP4FIOO8AeuhOo128JsQeFAHyqSBHtJn/ANOnOV2ly38kO+SnZD9or0k/C1SP9i2j9QD+ejam5Twq8KDdMOw5ADDuTBFyiRGPeTqroO3CVKZLLMxAktC3FjHbzBcn294rqiCUFQKCYYQwOC2JVW98zGNbaEdqFHgATpDkA2c681cm1qQLaqERg3kSOxi3GprTPb5hXkFqaVK4il4hAtF5ADdwAsEfmTptsurJU2zeJTay60LTeMAXE2/KAIjSHqG3VaQK1JXylX54gZjOODiccas/aD4dOOGbz2/zDnMGJEx6nXJck6l3a+V/McezDafTaVamTt6hdT5ijLFROCTAwwjuOPvpd/Ge4x9uR/XQaltvUd1JFiypWeT5VYevlJP2Omu/r+ILygWoy+eOGIxcBwDHMYnRqqKVr37wLUic0mtFQRE5/IvrinVq1Nyt62NTF3MhgJYQfeQPvryDDyCpC9/qY+xBGrKNUktXcGWYKJ7jy/KPTGndb2veBrNml6EhNSLgVqAqx9CcifTzeulPUmBTzYhhgckg8D0+ujFpVEprX+aiD80szA9wzFiqd4kDtGq+vbymSYUnI+cMpg5AJBHmyT9IOvQ406XZF1g9O6CycBh29Dx/bXu1amVEOA3cOIE+zcfnGh3rmtWkqvqwMCSBJOcHsTkcn30zFC0KSoWfwimGP6Agfc6WlJOcpy9ESoPk4Ig5XH6fnx+uqdvTIQ1HIRXckXSMcYHzHygdudM6SvJ8NTSgC5sSfQFBg8/w49TqM1Sm/ivt/FJMllRgSOxZfxekWiNbvURptFm73iIQKYDFhIZ+IgGSOABOSSfSNV7Ssqkl08VqighmxcQCbFWZACgiex/VhutnZUdfPHYBCUJ7fvFUkj7DSDd9K6krmpSQPT+YKhEz65CvP+NZtuTKVJDTZiluU8heSslcTE9hIu9OxIPrrobSmtOKahmwGVkKiOw8rK4I/hPl/qRK/wC1UqvhrQq1KcXC1G8qNkrcABcpLD6iRqyr1CtAp1KNV7ZmsqP5R2AJU3QskyRHyjOSkmDKNzvq1QGnbkNaAqwQADAAwcZ9cxBzqbL4hamwF9tVhg+Gy8c+IIhlMcgE6OobOuvy1KpUtyvYejqBen1E50PuaVTmr8igiWd2LepUETPEkFQP0JaQZHe16h4qbiktCnQYC5nEqMRCyw/E5JVhgfTOgtvuH29RRZY9S0EVG81JWYB1JGQxxaOwJkSRHu2dqFI1WKqGnw6fHlALXEsPQBrSPT1GgNntQLarOSt6mWJZi5glR2Zs5IMJBn8I0XgQx6WQZqVSbYlzJMwCLQsxJ+mcz30FW3LX+GUdEgWp5ZIGbna64kkEzAzOJme6yVakeGLRghcSsEhlUlSCzMsy3a32jxN0BToh7mq0xBYEcTiSCA1pPY+pn8OhYAKHVg3hq6XIfkdTcyHIYD+I/wAsHnkQIHr7CtScKW/dtd/24ClCpKsSoXGGBB4iDnXux6WjU6lxDVEAdB8vkkg8kiASMiRIyJ0Xt9q2429oYoDKlGjytiGn5pKkAzkg/SFJYxyJozKyjNTZgZU8e2QPr21X43hbcnmpVItiZgGRHqWZlHpKnmNN62zSiylAlSoARLgkJAPypEMeMviMx30LQpVnapumR6tSjRVgDktVa60/RMNA4hR31yw0kp/x8zNRzkL6rSZGpUUFzIDhBN1UlfEMD2FoPovvrPUQwFpUqVm4EEZLGJBzJJH3OmOw2jItJapJqufMLoEZJEjmFEtnGfTRVWvTffU6aCKaurEGWLBFZiZJJiFwPfT1YX4fP6Mcl0FroWr1FgANUVoJgCYZi3pwSdEFECvULQlMxTMR4jwGP37Hm1QB3yTSoBnqs5IQMGqsP4rVIpJ6se/b1wuc/wBY3hqVFVhZTChUQTCoc49yJluSc6zglFU+Wv7F0L9vUspgzczEkN/CsyIniRn7jRdbavVDguA7FSwnIWZaQe6iCRzodKBLyouHkVF4uYgBVye5yfafbVOyp1HqZhWcwWOAJJvY+wAbS/LeZLkSQdtdvBZkBhlK0siQowCTwCzSfsT30HVpgsZaSJJJgdmxIORIIJjk40X0zeDz7r5UutpSASFXyJAwCZJJ4ySdJErLcbQ5lsDk9jNoHtHOumFXXw9/EppKkd0unkqMjgdtTXJ2jnJme8x/kamj8v8A8k15FHw9UDJUp3BhHvHB9QOcaZylMBmMhgFSmCDIBks0gwFkAdyfpOqek/C9fbmo1RfDUSoViLnM8wOAIOe/aeddoptcofMsIT3WSjfqVInsRqJxS1nfDX+gaqRJ+ZKhuDE25jsTIIGJ59tH7VG8JnIGDKg58pKBT74Ej1576X/sZBDMJKMzKuYI4lsGVmYH4vpOq9h1F2NVGJIm8H3IYET/AOJ+2uacbjj1JeUF0t+GZqcebw4+pIx950Zv96EhVywHP8PrHvJjQW02BQvVMhrJ/wBIxH+5sH2A99L+q1jfRqkYeRjifII/vpRj+ZcVx19aKRqdrvjTtAZZAIZASBUECJJBBGZyoEg+gJ66xVc0ErKPCLCwJKkQhiJ4Ji05/wA6C3QcIreKyDEE01hfU3ECcdh7HOher7p6m0U+JdZWWCqWGKgjMYOUGffXpNXGkbDLpu4C1GvM5AwFMdhJHB8xj78aKHV1ZWIdgwJwYFnYkzA7g6XNVNGsZUN4kn5V7gfiJ5BGOIn31PiLfVWRbWd0K2R4jAYyqkAEEEcT3Dj104vFBQzrb+oWIvN1otRyBkhHu5typHB74jjVe3/aXewvVXgSPEbJjsqEYJ9RrjqXWKiM0VKgAAtRHI8qi3Oe5EBR2M8cj7arWaSa9SGHAmRMAFmxwZIUDIBPlGhDGW96fuLWalU3TSxWBdcIKmfMQFkHE+50bt1qU0qCpaAQfDFasGLNx4gaSVUZGILRxzpJR3toNSvYFM2yFue2RIPJGYJ7nAHLCbjrwmmXW9qqSAFJtXHlhSPyAIAA4xoqxjDc1gEtG6ZXiceI4IAyROe4HJ57aFpb0eGrLWrVCpxFJVL3ELhTdgEgTHJ9jqA0SpvQAMIN1V1C5mJvJmCSQBpx0fpylilJSqOBJDmYgiLWUWqRMBTnmSBpOmIS7LqFVtwRTVwyG0u1THuIUBcd7hAjOdafZdIa5ndSWEkKpDBpg+dD5bg58pDR3OPKz3oO0o0VVKVJVQ3XEiTjP9e5/pGjP+ogmwKQxzg89++f/Tq3p2TuPlvxPualwer8vyrTiSxBJJLdgTB9WMHnOgHpVKjU/FchKTQYgC4GRTQYBAJt8k5umJzv9019azBBMspjy85AtyZjBnQo6YL7qT+GVcXm0FiAAAFLf9rH8ED5oidOSpUgTEu66dK1Q99FVqEipGGSp8wGLigYKDb/ABRmNd9K6dt5n9pWqHwbaamBCiPPYYBGBDWgkd50N+xq1cipUe+snh9yCLFtBYDyMagDAktOkm7bwwNtaVYtHgU0JywBEkkS55u82IgZ1BRtek9IorWqL4lepVHka+0SHGAMi4REZJiAoPGjP2WpRpDxJJDHzWyAoA4WRbjAU5wT5pnSUbgU1DeRqmUdAVIpkC83DKl/KswAoYiZ7FUutFKop7nC1BDu0nILKCYaCxIIukyRGdGRHPWdkjEwpa0XMxcfMQGVWiSDaQImInOqun9SW11ancACtNQTBDiGuE4WMnOfLHBI86jvoZ1qlg3CQoKKSGYkKBcYS1i0Rmcx5a9wreEK1O3FIKWQ+UsrviRx5bPeONMGJep7rcqKqVFNwlFZEwWcTFOJ8oVVURjI40T0vphurVqlXwmSlLNE+GG8hMd2PnCDvBPGdM9gtQMKpdkKsWUU3aFTCkVRORdaIJuZxbGTA3XKVQUWamQVpvLQodhiGqHs7BrVJGE8om3OhrIqAOudQmnaoKJkIncKsXF8ZdmiW9gPYIaVE1XA5YqBJ7ACWY+yr+mmdasjLVdhIp0hHaXYlQCRkG4PU5yBoWRRpGf+5VUM38qEgovsXi8/yqvqdckocX0Rm0yzb9Rmt4lM2pt1ZlHHyrarH3JtJ+g121RqiO1MFXqA01CcRaLyxPaLFJMcnVPT+nn9lbt+0GF4MhIOPvI+o1VV37Dcpt6bMKavaWEgNaSahEcibvoNb/pjufqUi/ebunt/CS3xDRXGSBd3Mg58w/tpY/UC8RCL+ILiMMTnkgKB31b1P4gYOwenSqoDxUSTjmHW1x9m0avT6TbNq3httiSCcmoCpiCFYhgjNAmWM+x1ME1BJfH6hzkSjdt+GnSjtKAmO0nuffU0OoEc6miicmk6pvqlans65zLGnVI/jUQpP+pAx+of01T0jpbNWdipKMy57SSl0ntiSB6+2mnwvRWsX205enIEcMrEo4+hLqfZl99c9PNQV1pHCqXLCMzFsH6MOPWdOT8afRr/AGP/ACQq8B65RKTRLfqPkz6f8ao21K2q7QMG107BgwBH0OT9J9Ne7OqzboIjWqVL+wEYPtwo+413S27NWqNiKhLMeyjmfsxH6eoGsJRqFft9iWsUXUN47LUBJOZJHp7+0x940Hst2HWpQYZvDJ7Ecfnlfvq7c1o8ighBMzEsR+Jvs2B+EHvJJpW12Wqh8wi4eoJGT9M/fvzp6KULYRQ72C+DLmq1RZyKd54mQRHf6dveddUXNY1UsCUgabMbYACMGxg/xZjOROqOs7FkanWonylSSWa0K4tDhmJA5EhTyCPTU6VWkbhjXNQCmJFMHy+en8rsAGz7EfXjW8E+TW3QTumUm0gu5AYNkKjBQJUfNBjvaOMcnXe0CVAAVwfNaBicZiezXHkfMfU6o6XuqTMzikCKagC4uzF2m0GVtmcmFnAHGh33RvHi1FDmEgEkiSQMlQvCk/21SvqUMNztaVxQuQWJcIrl3c8+aDxHZT+fOu9saaURUVRJDVwhNphZUO6+a1R5oNwJuxByKfh/bgbhRc5bIu8NVtwwJY3MzBVlogAR+bDbqNzXqXIoVnhw1QzFOBTQqAO4ypBEgzM6aAnQ+jbjdsKnhqqNEtliygYsBYrbn0AH6aft8LrYKbVKzQMhAqXSeMLAEYEH9c6bUt7aDcSSey59o9v00IOqB5FNoYLIkHIH0Pv21ooqrJtme6j8OVZBViiiBBprNNcz4ebbp/E0kTOdF9Ids3gKEbyp64BgmBcSZZm7kas6r1OZKuqOpkqSYP19MTrP77fM1s3WsJUiAQcGBPbOD6yDg6NvYLNUetElRTBlmudpwszAJ+ojHp76p/60z1HVeUJAIHmB9s8D/HGs9W+ILaopsCJySMDnjjvkevI512N7NdriSGSARiOMEznVJ4yIbdJ3RtZnLKWPlZhBJ8xM5x3/AD99X1N/D92LAWNHYGSAR75ydJaG6ApSbzBIN/OfWeAProuj1RB+7S7HYAx68x30NiGydKomorOs4g2jzLOQykRwcxkHOM6T9QrkVH5hxK1JRalNanmCpdDWzKle3qJjV/8A1M3ExIUQDOW9RGAe3fnXu6+HRvqtNiSAgCP6sgN6i7kWsO3YxjB1D7lJnHQelOqlj+8QqIY2lQ8swIGIgWiDGTBnMXdd+EqlVBLLJYkS4BYNDegAJaTA9j7a1/TaaQDQwoEWwABHBEj7ceulHxD1MNWWmAXIPmUfKcGZ+nPGmohuM5V6dUdQhRjudmoFIORFQHvOQwBEgd8KYxNlPbslE06ZF4MyWFqzBceyKMDEFVODqVep7gMWp0yQpGSYwJ4mGJHHJ9xnRHUarVNsa23AU+IrVKZOPFlVKN2CuBBz6+uoykMA3nV1qUzRSACf+5S8O5ysJd4atEQcKMqCIydVbinuCNtX8QvUpqfPSW5WLyCWUZ+QLIYeaTgzmra2im52w84Usl0tAawLKkYfhc91OrtrvfG3BF1UgedXptaAFJFjcSHtUTMhieROmwPd50+l4NSr4UWlaz0VLHzwgAHlB8JcDuUlge2lG52JrDwlAas7zVeD5SSFVFnF7ERHACjgFtayv1Dwrmk3BicEEH5mvUz8sF8E/wAWAMGdD2dN3WqVC1CWhAYgQDUeBPmKmwSqGGMDjUcchQt2/SEXdJRUTT21IK2JHiVASXzxC3v6wvvGlm/8Bq8ipZS21OylT4hWwWYsLb6hLMTd3yMaL6zuVSk9NGBbcOz1HJCkXYVEMlZChBbdJzzMazvWNsTs2KSzKEFRiRNq3gTgTFyyfSPSdRqO/B3/AI6jrBN14vNDbImfLUZhWYSQJVo8MZ9FkeuNEL1h2qql5dn25gv5ribnS4Hm5UEg9mjSHo9RqO2aorFXqE06UYlolj9gQo929RppQ3rPvypRagpMBcEJcWWpi3JJaBB/i9NXhW+wugONnTbzDY7ghsylU25z5ZpEx6STjudTTHqG/KVaieHuPK7DyVIXBI8ojA9BqaX/ACdhYJ0fcikRUUEny+cCbQCc49Gs5j0750fxXtGp1huV+Qw9W0ExaQSQMSCDP/ke0aSbvoFWgz3RazGFUkGDJIOOJtzkfprSdS6m0JCgyolOScSbR3w0RyffjWcJKbrtRKR856hX8GpWQCGJgH0TJMf2/wCNW0dwVorRPLAOxniZ8NfoFE/VvbTfrPTxUAqinfTYT3vpyIJI/FTOJj5TmJBlV1HplWBUan+7IulRkAYDLiG+oLCO45Gso7o7SpKxl0qK6lXXta0HJXPHo6zIPcSO50q/6TVp1TSgFlUupGA9PksnByAxj2PcRoz9hqpt2qUfPafEYg5tEQY5xgmOJzjOtF0Op+30Eq01/wD6ds99POGjLUWEjyuA0H/B1Omqi0+CI2hP0qqK/wC4qGFcnw27pVUEcn+Jc/b6aG6ZRZaO8WpdctMBrmnIqUhAPpcQe/bV++6aVepTphkRrd1QJBlYMMAfVMr6+XTXduv7NX3JNpZVV4zkOnA9SBE8eVZ1uWJKQelSpI6Mz1CzlZ/7dMQlxPaCKuDgTHbS3qrCmYphie7tyMBYA9YgknPmPGmW9JqbihRBIpLToKw7lqgFQqcZM1H+gDH69/D/AMO/ttQVCP3RdjUNw5BugDmWuCz6Ce0aSXcZ3t93bRFemW8WtClFAlZI8RlMSAxsxwZP8WnNZj4+4ANq1SKgcYIVwtTysPWW/LWw2nwxRcFnp3YgAiAilVQraMEWqB3z6Yimr0KkxI8KkEVQqkKQREwPQgZ/9Ok07FYi2m7VqoJZxAkCCJJ5zEYjjRDdapUxeYWYlx8p9h357RP66W/EnQSlO1HENghuDxwSSVnsTImOO+W2lUBXovInykMIIbnP0M5Gms5YG1XepVBGGDCDEZGMkjSbq5XwyoVmKsASW+WBgzHfE6UbTqApwlNWa8x5iBAUxOPUSdd7rrttVkIWHIzzI4HfGq64EC9V2fiUlqA3MgluO0XAwZMiD9vfV/Rd/XrG2lSDtng4UcyxOAIk50x+G9qKjlflpnLHnJ+UKAJMjEGeD6Z+n9J6AlHbilRVKMqOFz9yZJM8knQ2Bl9n8NEqH3NS1GMBUWCD38zHj6Lp03StvTEWSRxe5Ex3wfcTjRlehaDLGvUA8s+vb657n+2mO3+HJRWq3C0fiaYn1bk+mIx21LjfAGb3nS6DUgLBTaI/dsQATzHb9J1z0rZ1BSFMnyvJLj2LQD9fJ37NrW1dltWDhQjMozjP9M6ze53qqy06ZAHHkk2xBIM8SODpbZJhY02reEGEc+YsAI9LRGTEemlO72KrVetcZPaYHAB+vr9de1+p0luYm24295JgLge3GBoDrW7b921Np8wEzIIMAzAPoTPb76pWID6zvwpkuEAxkZM8fQeU4759tU/C+/WnXcEBqNRIqC7DJDkt6EggGZkZydB9TPi2K6mCSR2tjgNzk59Meh0i2XUmotSSIYGwiYHJ/MZBg4yJGk+MFI+gbjo5pNU8EmoxVXpfzhXVxJjvZBHqGGMSHR6N4FQBKTLe97FEYqLZayWEKCQ2MmWEdgKvh7qSlaaVXWwtZ4kx4NQSVDpFgVlNrehAPbRj7JqrVfEuBBdXQiLCCq+WZxacET3zmdZ2y6ONh0AlkqVaVS4tcZILLdMhucImeZLeXho17uqjhy1Sm9MkBUkkWA3EXvaAVZRcQQTcX9ZE23VK03UrlOGLGICjzBbYJhpkyZOABpf8Z14WjX2xK06zW+Ut5Xlr1xMi7A9hHYabyI6q9PRgWeo1FyxUVqTX0pM+SpElSY+V89+5GkpL7asBb4hZgpFJ8MHESpiGBJEcacdFrhvDrU61OXWH8VR+8SSGp1GEhircBsxBEQZadQ2n7PUp1FpeHfSdTTXKg4MSJDebNo9Ae8aw1ek+wngz1TowetTmiooUjd4ri1QQSzBCjIGbGR4bDgmJnQLVqBWtR2rPTd1BapUBva91A8y5TDYULw4LHnWhWlRrK1KsTTKIYcm6VaUaFBlZll5ySSBhozPxB056Q3O4pgFCioGQ+J+PzMzAeUwCbSFiGwAuqcvCl1x+/vIngd7bqNGxbqtFjaJPiJkxk5ec6mvelf8AxWr0KTuoDNTVmHiRBIBOIxntqa22y7su15F+7oV6M1FLhGzgXIIsAuGVzcee6+2lXW9/Ap1KtNeFvIJlSyq3yfKIHoOQdXCoI2Jp7lkutBLXUzUDeGBJS4TE4J5xPqyFV6lJhWSjVa2mwaoLlZi1RSC9MEzAQg5ic6nG6yaE46lcadrlvMYJhWjLFWJGT2DDJkzcTo7b1xT/AHZBRMMqlAAGnNn8JMwyxH4lYQdAnbbdasVkfaQqkBGDoWlsyQoZYUcXd4IjBdGgSS1GysFNkYBZRGbSRM4ED0wPw6pptUIs6uKClHLGhbcJlVsPE5833UnsIg6t6XtPDpVa9IXM6oxfbxDlGMMKbR4ZIZpF0QCQNA9UsAVKlGo1NpHlXzJJEKUPMme6rgYUxHfR+molVH2/YwVQlSFgibDBH4eJ4mdKMaVD5H/X9gu62fjUCPEpOPFVSDbOKhEYzN+e9w5OsN0rYEUtxQqW2tBC3eZZdQCRkrkrg5ntrVbH4hGwqA11D1agDVii+H4imcMnyuwGLvKZHpNxXUfhKnRp1BQJFCtFSmwB8surQ2CJWoEEek4mZtYA+bbDdM1fwlWy2/zEBnFisfmaYY2qMRgAcAa33w3thQ2ytUqBnIyWOJ9o4zwB6eush1Kj4dWpVIKsEdGEfK5VkBkHjPYSSJHppj0vraAAMLlNlo7yMcfUE/noVPImfQX33hpeCQsSQeR9QNJet9damkp8549Jz/z+nrpeetE/KwjtnvmRpV1LqiyLpDKLvLGCccnPaR9BqlVkjOrVUsbnFxEOsiBKwQAcqDE/YayfxBtGVCx8zpAuImVI795XInuNNmrK6sGUXNEkD6QZ9AZj6aT9S3BMrJIINw7jHJPeTqbKEFMyblYL6gDH9edevuAz+YG4R5uJiPb9TOn/AMH/APx4+5ArVHZKFwUQPNUzHlnEc+Yjtie31Sl8BbGio8OghYYueGb3zUkfkBqgMr8AUhaDMMVvnuZlQZ+k/qdavqXWSENjQRGYnHqPXE64bptEfulBWAPlJWIiIgCQPpHtrG/EOyscy99O3HlMi4z5jwDkDHqJAkSuuRGt6V1TxQGqGDdEASSFYAn0AJxycA60G46vZarPcztAEY7flGO+sf8AD7pT2yMJMKrkW9yJgfnxONDdU+IbFR6S3oWODPzHPJ4yf8aaVvAM0W63opuWuAZvsvBgH6nP2Gsxs97VnzsLWMETnMj8+Pz0N1ffvWIpL8pi5hGR/aJ47/noPd9LUC9DDR3nEDBAHcfQ6q6VMQ/29VS1phhiCckkebn7fcgaH62j+HbRCj2+X7CPX6jWbodRK1UJY+WQ0LAJlST9lxp/QqkglnLzJBMCO0CBxHrrPgYvWiyBi5HPlUfKq+gH0MflrL7zeA1sDIJP37Ce3yqT9Bpz17rApqxmcwvue449Z1mOn03rhlTB5MAzMqQSR5jIuwO4iJI1XmwRr/hvfZZPHUU1ho8MHk/K0g3AsRGMAduRtds7V08NkhrrGMkkhRelIkZcglgBg4KT5Qxx3RukFSCxVFGG4a52hlETBaQr/TvZ5i163sywpLRJmkzCnDySaIpl3EkG4u5MnJjjMaz8y/IF6l8QvSWg1JGYBmKKxJLKhBJbAhjLD0VbhEDWjq0CLNs1C2klOVULCiGZpJBkH1z39OZuenLvGDNetSkzK8AA1lUg+KvsYlgM5nuRoXrvxDNUrStWkfxNUXIAUBR5sAgfpJBxqZR3YDoLqCpsw1hVmLC4IqqtIGSSqhcsFgF25wIE5ZdJ3SMnzFkqOWBuJzapBBMx+eJjtpN1Wrei1Eqoh4VySyKxhSxgQxAkSQYzxnTEp+5p1EKkG0sEWYYFXZ7plVa4xgyIGsdSfgv3glSxYj+JKrtRFgtqNUXPpaSKYPsSfzbTn4fpzXFUNaEW9mU2lVB8wPfzsAJOYLHtrnebak7OSKnmWfIwBxMBJUi7vJn6d9W7rYilsGWkWXxVua8BXSmZCJaXMmSTNwHnk28CYLcoybtL39l8WBlN3/8AKFc1HKIpUsSpMyRJgnPpqaM2nwIhpoWqkMVBI9DAkYWNTXdufYe1dz2i7jZbOzFtZFDTnl1g475AP041btatRdq7pM+CQsAENbXqkr7kISwA9Bq7onWL9mDZ4K0izeW5igQMwYhjJBvPefLrvpu8dqFJqdenWZSwNlNUBBqUmwsLBC3Agc+WZgahrqMR7XrlRadQlACwmrTPtISoEacSYKkSpKkEBoDboLU/BcEwahAPPkPmiZxnk8/20u6rtlo7lVZVp3G2mLDBCkzJ8QSWngiCCo0e1SjYWtbw2ckgkdyREEgQrTmRIg41DXUiS6jp1rU6cYJMZcXjMwA8FRg/ignIu9UlbqThw9So4VCLh6STF9MqbVxhxp1tVJgpXpqtokO6BmBGLW8S3tkSwPpzq6r0kRctnB8qvTIMxKgBrQTMm0gffGqSooxW6hqpMLM4m6I9VPJIjBU62fRuutSY0PNZWKlWY4puyrLoSItOZUk+pIyNDP8ADBUAIh8P5ikfKeTY6k5nsRkc8CBd/wDDm5D0WSm/h+GisDTqBjZIOAtokREkD7ad2woN+IemncJ+BDYZt4YRUsiTAYNYuMQxx5cfM99tqtNpYWqTgx5SJxB4Hf7g6+r7Sm9Nm270nZTlXi4hrrrmBk574kRM6WdU+GF8yOpVTP8AOFYjsJFysOQDBEFQGGSLoOT59/1Auo9QQAVxb2J1b+3KjXMzMRPuSIt7x+nrqrq/wpuNv5rSaRyrggiMn5h2xzj6A40qrs6xcuPwt2P01p6CHO46ooUhLgWAPcQOBnsPYep130NTuN1TpfhJl/8ASuTnnIAH31nGqsxjOTEe+tN8GuaVV8gOabBcd/Lgn9Y9vynbSGfYej9R8oKAZ4UrhAIAA4gAducjjRO83wZrrvk5GQPbtkR9dZfd9fWxA9qtHJzBAJiRjk/TnjS5vikujQQWHy2+nvnPb201wSzS1d+qJljIEkzPP11j+sb0PR8SSxXBnBZZWQcAcD07653/AFgugM5Pb/j/ANnQ++6uDS8wmRaP5iRmPQT/AH02ATs+tKu1AE1CgCsDM4AGe8QM/XVtfqDKq1FkKQxanggH8NsZHpBOsRsN81MkceIAw78eXI9JBH2nT6qzVaMAKjE3GPXmZHfRdBQbveotehVBZUEFuCDn045PbnXu6rIUHnhQMG70iJPfXvSq11OqH/DTOSIkC0/fvj66ztqKVAF0CYOQv3wMQe2s2Ugjcb0JEsxu7duwke0BvfOj266lOnzwMCZPt9TpfX6e1YttvDJqYZXMBkYFgyn+QoQTMBSJ9Zo2vQKdNiK1RajSYVCAp/3mCeDgRotcBQKVeu81BFMHMkBU9CT9PTPsZ1quidKXwy6YoEMrHK1HwQVQQImYuJ9cTIZr0z4bWrTueFYfIp4PPlFwGYHaT2kzIYN0ZCUco6+DDUlZQq2rLEpTywiJyDOcTgKUug0hP0ekbi1RqVOnSYEUUN5RckqSLiGcwWJJJAb3hvSrFqaeHQavUCvURqiyVLm0WkjyZWDLcBgwxinpvWKCUyKKCqBgFaDeRTKiCwtPAFxVu0ARq+juaRVZpFmMBSykw0SBaVFP+GPKQBOMANm5u8FJHlHb2GkCaXiBnap+8UhFIgLgkfNB5aPudYnddPNRiUUu7kwARK3BZicEwsTGAeZzrb01YqKVMszoGZyqqDJuK3BWGFETMSY4Bg17zoq1kndPY4Ki6kS6lTdaGgKmbSJUyYOnG7EwDadIZKTJURPDPkCsVM+UEkqCSJaWzng6I29ZKLHIdWUqFVQIC+UXEnzWs0z2wANCbnauiUCt1p3FTzMysCpo0YKlVC2jw2gD0zmY63ezFQU7BNS5/oFKocn/AFj9Drj/ABCe7D8/f7GLxKhn0lwCt6C1xGZP1AgjkxIMjv20F/1fcr1ArVUC6bSyyAqzI9PlB9MHHbXVVykU1UkUzczxgk2/3OP+NPqNF66lqiCoqi0VWPhKqej1DNxANsoswIk6rQ/QolRw2jKH4uoHJdwT2sOPbU02ZenAkFtkCMH/APnqNnv5jVBb6kAnU127/MvaZf4FZgaiVAHSyojoYhgCFAkZUw1QA+5n3Z7XoijZvS2zs4FQ1EJUl4hC6VFGJW1WlZBs9TAQ7FrH3DBgC1Oo4UDJlUYZzFpHHckemtB8OdRmi70w62szeZhN5CvggC0EyO8TzofGAKk3atUfbyfKoexxIIKpUkK3awk9iD9RFO2qLu6fhOiooYg+CeSArGFYYMjIPP3nTTd/EaNvKVDcU18ZqKEVmxJdAfNi5SVxyRyCBM6B3O0SkB4rVZuxBGCLV4JIiRwMHnM6mVolo6XopVEpo1GvSRYs3ECctmYZRHEXLEfl1SAVKailUo/Mvh0SHUMSPOMZa6CDJGGBuBMGbtaFa1fMSySpkqUyPMHWmSpuxbImBj18rhNpRNlS+qxtvdwwpg4lmAknHbjtk6pWUeftN1tN28U02ALA2tInkKT5CJHzGSCZ1zU3JpVLrcn5VWSzATiwj0k3hojudDeObgAiFjAS4EMVBLB4mFAOQx80DHA0N1Td8NIXJMioQZXuxClhIIM8c6bAe1uoVHp2U6tbbk8M95pxmVdxMH64+mmGy6bXqUTS/aEFWjihVDylRTJNOpOYP4SSSvsDlFR33lDukCBFS5ldj/CrjzN9Ssdpk66FU2llLVVqZKVqlrDuLG49ssNTFtqwHG23W4C2NSpiFuKtkGSZjAOYkownvIPC7efCNFj5VKOwkoCLGjuoKlH/APK4dzOvV3+5QBQXWoufCY+JicFSRJ9PKT9uNMaHWOwpp4dRRUEMVOcEMDIkMCO3bSTpjM43wlTg0k8onLFHFo7hTDLnjLYzHsu3fwlVoL4iJLKblFJblZQRjBJDZkEmTDT21s/2jysTaqg+XLEcnnywI7/lq7a/ELgMoVMcu1INAPcKLf1BOnYUfPlqOyBqi4uIF0DOcEAzwYMjOqf2WszBkpu7REorGR9gdfQq2+Ae/wAeqCJi2gwPvZLAAccDQdbqVN6kJvK6GoR5WtgkgAk3HGIyR6aN3YKM1V+G96ULfstT5ZBcWn9T6Sf01nam4ZgoRbiBNiqSQT3MDGfv9NazfmtTqyzbjwxhlq0QSfcPRkr6g28juMaWbnohrlqo3lyLlw9Vhb63BoYD/UPue1psVGf/AGGrYL6ZVhlS7LTjnBDxP/GmFA2gN4qN/KhJ+uQLT+Z0U3w3TaJqoJESMgZkcIwP9NN9r8ELUqVPOKjAZAZlA7fgpQsYGSTobChT8O78B2AiBSqMczixgSTxExqdO6NUrhWYW0eZXvGSPyyfqAMka1nTfhhNqsWoWqCHEmwRcbbmBZlOOwyDxOKaeypioatWUCyAwpkKAMsKQJ5IwSMxjEk6TkugqF1VKm5NSjSQpTQwylmW+ZJd3AMgEEwCBOSDzqUemeEWCFadNImpDqrEwTHL1PSBM4zo5nuSo23B8HJNgJZqnbxZKsYP4MASANA9H6kyk30qtZeTetgU+qOGYqR6XfUanhYGMdj1SlSRqqMzNgXvTdZiWKqhERg5dmP0MaM2fxbScyGKlWmZIJBDWgm3KwWOOJ4wNeVtnTKePQVq70wIp1HmqCxEEm6wLObrfyxpeeiU1YVqh/aq9WT+z0mhO5JqVAZCCRMHsMnQqGNE3dCuz1GQ0lIgkPaCIgxGGPtB9xq6p1KhtVdrSGKs5cuS6JhQQChsuugQJM57aE6tuEoIm4qr4tQKPApID4YP8YTgUxiCct9OUW68Rdu7VnLVNzVaozzYfDpFlSCQcGpe0YwozGksgw/pvXqTA1Au5YUwDTV6ihGN2AiimFkkHLDOZJ0+21EV9oUpU1oi9iEvLeE0M8LExzcqrPsO2sPvOl0aKeI9Z9yGIHYBbot8Q+dgWBkMpCmDDSI1p/h/bvU2VO2iKKftMVFVwttMKtzM5Yz+ZJwBqnjgC/a7ZKNN7nXzlWqA0zBYi0mzDS4gcDOe+ODQsJtkeIB4d5UeVgGBbMCQdMDsqFCoWUvVpVoqKCv7oCnAlTN5yxIEqMEQYnQPxXQdWRzkOsqVWFAEQojAIMyORI1xayTTbM9Xiwau9HwDWeo1ao8gAtalMmSxULlj+SgkY1w2/FRFpVr2QIYgiEMqF5IHPHJk5wDpRuaRXp1diSz3i0+gJb+pP9PTXm83XhqXDFLQfTOCQCDzJxiOZ7QXF+Nedi3XIM/Y3GLJjElon7eA0fST9TzqaEX4pwPNTP2H+B/TU11bV3NbfYU19gUZ/K/mpk5Ug8ZXjkkmB3jWk6IDQ26qqEM1QTerAwQxugxAIQm0z5YJi6AF0XoFRbhWq7YgjB8cM3P8siCTH2505qU1tZHqu/iA+ZBdGfMMdicCROD6QG06oMCLrPTqTpt68wAIcsSTF9ewLAJg5AnIsE60VLcgst6s0CyVJBBHhkMCQflg5I+UcetC9aSnani1AzKV5zLMzjynAyYBbtECeRG6StVTY5p00liiUmaG5u8QtJjkzjnAxJJWgCd10anTRP2XxrxEOai2ES5hfIoJlyJGIX2nXW4o2qXFI+IeQQWCtlizgnGSRbAgg3au2tHwEWmzB2w6Ar5aFwEgAtBJaSF7C0RIGgX6W1lShSNzVSzs7k3Fsmc/hyoE9g2Sc6PUBNsaAWo9apUYuzQYAMF8AFyRJgEQuO06bUqaIQ9QgsGAVHlQCcqahAm3OFGSYn0K/c7gioEpzWYWlqiqbARiVx5mgnzcDt66mx2TlqhtZWFzDHOUuBnkFbvy0TkoiR71Pb1WqEmupDQLBcMxAjyjgkkZ0L0VEa6m1Vq1abwQlx8oN6eZwGJjjn66N3G3ZvOyK6K2PEKBkjMrUvU2+xmMSPWml0ynSqJuqVQ0Ki1L4NtQFskqpRgSGBgyDjuMy44irEkW7X4wsYChTquwPyuEifZMx9o1p+rUl3tNa1F/2awhKgIUqHfNikGRkYIkSeNd7PoyV2NUhBRqBiBRfziTlS9vCkcfJP00h6j8BlXqLQ3EoIZ1qU2nBIF6CQRkw4gTJHfS55KOqHS69IqzUvFMtc6S5QgmJYZGIMMB340zpbirZUNfKkSjE3DOCQzeb/b2jSlqlKKVKtuHWtZKVKaurkBnAEMZK+W21sgiRE6ebPdVKLpt6lXxS6lb2oi1jyBfeLYtiMnjPA0mgLaG0/cCptwtUDko5DDublaWkHtI9j2FG229KuhUrUuGYEkR7ea318pWfTTDp+3UAsiMKg708++F8pb6XE+2qOo06G5XxUc0qgJC1qBtl4krWpEqD9QQ3rxnON0OyrbbcVBa1RARAR/lcZ4KusxIHl/L00u3T10r2tTVVXBdiDcpxPoZgmAeDxjTClRYuTUQsUAMlCCeYdC3lIwZEkcEHknqpsFq0bHDMD3U+YHsVclSMYKx2jPJuNoTpllTqXiGxlR4WQB5pXs1oQ4zEiO8x3pp9cWoKqAlccZMHAmJyCMzPvHB0sX4NZawrU90yOpLAVFJB7dmJyPwlR+WmKbmrTW2pSpMTxUQKGHN2QWMXWgA5OeNXSFdFW83a0wJudGIQClkkqPxmPL2AEjk5E6Br7lXLinXcMQFDGkGCKZwoFQRJ7/TuRrrf9Kp04FNwG8zRUaCviFZOG5AUAeb15J10NjRSXbdliARcWYiDGDIHYXT25+g0CFmx6LTplUeqzmkLrUuAFRzgMLmyVsUJBJ8x4J1ojUp0gPEPj1iQUoWr+5yRdUYgQvohk957jra7fbJFj1C7y4sQ+Yn5nBKN6hZHaBOvW6pS2yn92QFkFmYuxKzALAqxiGM9jOjkCbndI7mjAW2XqyoCoPRwpUS2PKWL9ie2l71Li4pMgVoWRtqhLwDgwHKqD7QZ9dLv/8Ae0sUaa01EkwtARJByXLEzPsfqORZ1Kvv3MeK6JPzOVUHnCpBc9uJ0q6DD6XT6lod6tJq2brw6CMFcsgfBCiPSc6C6zUR9zcd2PCRRTprTDNUIVVHmJAAJYXECee+pQ2zUSKj12IXIDqVM/xeY3Y7eUDShdxSpSVqbprYMAhE7R5vDBPEyPTTXYQ929EXBl2dV7QUvr02Ag5gqF8wMCAxKzGBE60J6wH2ipu9pSZFHytAknMgYBjCwv21k+k/Fp3W5p7UIyBiQtRmZmm0x3nkdiOxwAde9D39wqrWuqGjBVySG8UG0qwBF3f14HM6bVZE3SHdHqVKlbQ8MrTnCgm1GYj2IA5kY0m3vxFX822KmxmLMpX5CpNrTJAuIJ7StvrrirvKdLcWVHtZ1F95IyyiYgyLSQRBnGqdwaW62SMtW2vTJ8zMQKxBFwM4FQcj1UlfwjWM1iu4qtUyjqjE7Kso4DIT9CygaJqdGO5BS4qsi8juJyv30PTptVQogDeIAMyBAZXBPeMf20d1bqAVGpUz5VBuI5YkGZ+oka4YcKT6N/Q5k+Az9p2AwEaBgRSx9jbxqawhd28woVCDkELgg9xr3XfT7HVRq02tq4RaZbIzdaeWYIMkgcDtn5RNy1OqmvUqfstNy6MqyMvH7z5AAQsEHIBY3HzZ0bvKbGkzK0moO68DuPXMcD0170XqdYJBNOmpwKdGxVUdyzsQpbPa48e2ohO15lrgs3HSXRaTV1SkadZDa0Sykg5gSzBlgXR8xzjTituKe3oA0wrV3CeJMAszBYLzkY7YFxkySulHRKIdXqStRrvGpxlVKh1VmJ+e1mGDwZOQIK34T2L12etXGGuBaTcyvcjg9zJyCcyCYI1uuCepoF2N9M1Xa0TM2xaIIJBJYsW7BpMqxyCdZ9OpJVq2bdIRfKBxcTiSZ7+hJ4iTGrOrdSq7kmirBadMG8zCqMSigwY/DJEmOYGQK1NEoqKOFQPcSSGLQkTgwYdfpowvUZ507aFazhpAUNieCCO095J0VtOoE7pGm0LVIPurpUVp/wBs/pqnpu4p1HJLElVaScmbH+g7nIGSDrjY02dq+CMixjgTa45+/wCus9RPnyZN1wVUtx4ALB/HcEiFxTzPzMwl/pgesjRWzpUNwKVSrWan4ikBoBRStwIZeABgiCIj6aU7TauDSsmahdGDAeUoVumZiFtae2dF1925ouKIBFN1sYKvnVhBaCIBLC7HExrZRG2bT4d+HKqbfw3Y1qS1BUpVqTN5e7Ag8XJdwTrrpnxPUpJG5anXpqLUfuuQIut4kDBMSB6axvR+v7qgAdvUUOPmVLYI4Ksq4YD6eudfQEpbWsi17ht3cYKiEqZtYMgk3AyIGTI5kamSoEFv0yjWCbq0WrFoYCQFyU/0k+qi2OYgaz+43riqagtLSQ4DCyomQpYEwHQ4uTt9M37/AKh4FJzSqLRqArDAFgGLckYnCgH0kemhqXVEq1PE3VIFFBittgLDIGalLIkHIMCfQ9xACGvUVRu9tepQ2lQSTHzLcpw2JAxONX7D4t2+7c+OBQZ4WoSCEqQcEnFjg8McdjzGp1zext2ZXp2VgLaiJCGGButzawK9jiT9svXrPVifDZlAAYsykjgggrnJx9e+lp0rT6MlGi3XxDW2zWBjQCElbgSDOJUhmuU/yjGmY322qou6S5FmKzUo8jcxUpGA6HswCt9NZ7p3XYIo7upSKHIUioWEzgeXP1kEdtNG6W1ColbZVEhxhWZmFRTJIRuGP8jw3pOnSKyPU2dQfvaFapWoQW8jEwDz5f8AuKefUc+YcaGrdDVh+4cObCIYkFRcXJC4mSeZ7dtJOn/Fe3VzTNGptawawqpxJPaflntxrqrRdHSxQSsi8sfMcF7YOLSXxOLRoaYINTq5SygXp1bYBWsAx4yCO2I9eNHv03Z1QrPQQLMsaNQqMDuhJHB7EfaNZwVae73Hh138OqT+7ZXIlJ8gfHlJLQGUk8yI11v9k1M2ikhcoC9R/kRe7vVjzGZA5OD30/JgaTpPS9vQdxQ3oVX5pVcU+IIRhKqSeSpkcACNC9R2AKolRFWnTFwsJMsZBCAQ0BSBJidZ/oPVaKVD4beN4Yuq1nGAqZiin4ZYhQxyZ9sIKHVah3TB6sMzzDFir3QPLyB5SCCdUlkQc/xaq1QtDbrTAcI1WpBcEmJk4TudMfiDqFVqlXwq9KoFnCmohheYYGD/ALveDEaRdf3SsgvMPMgkYNogiY+b6+2dK9nQDRb4gJ8pIIIIPOBmOZ+uqpciGRKiilniA1jPIY9vUZHHJ1X1UhQu3DmeTGD3JnMAffTKRTqAKZtW1Fg8/YHQDdOtc1t0yAEgEKbiSAIU9gAIJEzxOsIZd/ESsATqL0LGSo4YQwlj2Mgn6wDHp9cbTqnxE9VKdZVShUcCo7BoF8CGzgcTAH66VbKvtC4ZCGqM0lqhDtPsIKg+9pI9dd9W6pTLmaiBpmHps59j6ce+qeWohJ5SEtXqu3Rjg7moeXqAhLsnAJuJ7T5R7HRHSUFdK+1MTUAq0sRDAdvr/SdBf9OpO1zbgnvikF78C51B1p/hro9HxE3FN6jeDKmQvmmcAKWPf105xqLG2GdOoNttoisIquuf5QOB9Y0soL+8Y9iBj/yH+NaLq9b93JYSahIB5PJIH0GDrPtWjyQOZnv2x9O+vInJym0uGcslnJQ1LqJMhKYHYGquPb5tTSTcfEdcOw8Wtgkf9wjv6Tqa9HZqvPh/Z/c69xs6nVg91NVZhbcKjZDZIxccgR+LJjWc3VFxVZmq3kYRWngjJiTChb4+0DuJqamPh1Gl2B8mj6LTCCoFJxRACqYglgZni0DEkcesnSSr1JqgNKk5WkpJdgLePMAhjyrOc5JEt2Gpqa2hlJguDrrdNa1Umm37pKhFfsZHm8x/hbI/1BufLoXqBZNtTKyy1KpaQDkkIYHfNsic4Opqab/UkME6CfDqiTAakwP/ANj+tumSSlDcspINwjMeuQe0g681NLW+38mbGPTOoq+1qPw9OkRlfmkW3oD7ABvUx6xpVs9yHepSwfFpEAT5vL5hmbVODAHrqamtEsst8C/p1rPAUICrKB6GJEE5OQPy1qfg3fGqjbao0tVU1aFWpDWVxPZh5QYIIHBHuNe6mm1aEL/iZ2C7alUBggpUC/N4nluJ5zlfL6zpFuKdTb/JLMxCALOUSATHcMwj6BtTU0LCA2G06jCv41FXpMoJEWsQRkMO7qZzE8Z0sfo9LcUyu1rB2ANgqELUAz5GDYYejLB5BHce6msorxSEnkQvu622tDCCrMClVZyLSCAwxzgjWs6d8Sk0hUqq9WhWXwnRWgUyMHEEgnm4Ec/TU1NVdpPuaVk66eEqPZeNyKCh0vAvS0yoaqGicqtsspg4GdG9L26qGWm6tkkUmcK1zTeLi1jMfrE5jtr3U1Go2uAQnPSHo7mlWrXUlpKFRWU+ISJb0gBQfnyOIzxz1f4nitVoVaaGlPyZAhs9otJw0/nOpqa0g9yTZLwWbSrZTf8AZUpsT81I01DKvYFYmoJMyCTgY0n31OnUNNyj0nQx+68wEGQbWM4P8wj7ampoTp0A03mxbcrUpwrBvOj2i5XNrH+a0gGYDWyI5II3SOjrQDNFRyBNxpsifRS2X+to1NTWc5uqCqTYprdTaoWVTA7gT+sGY0vDMDbEDNjESPf2EwNTU1sklhCGXRaxarDXSgJycDtgR+s6UbyrdVYxOce+dTU1nH/sl6IhZkNek/DLu/7xvBTAluT7KvJJEf8AOtD1rq37FTTa7Q2sckkSY/KJP01NTQ/G88dhv9SRm6vUGWrTLuzmZJZicHBOT6f007rHP/v0/tr3U1x/iYpSizPWWQGt8PszM1pySfz1NTU0LWkkbqB//9k="/>
          <p:cNvSpPr>
            <a:spLocks noChangeAspect="1" noChangeArrowheads="1"/>
          </p:cNvSpPr>
          <p:nvPr/>
        </p:nvSpPr>
        <p:spPr bwMode="auto">
          <a:xfrm>
            <a:off x="144463" y="-1897063"/>
            <a:ext cx="59055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0" name="Picture 3" descr="C:\Users\glg\Desktop\час математики\_DSC6568-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56150" y="3911600"/>
            <a:ext cx="43878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http://img-fotki.yandex.ru/get/26/51940278.8/0_64d91_d64b3fe0_L.jpg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72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7" descr="data:image/jpeg;base64,/9j/4AAQSkZJRgABAQAAAQABAAD/2wBDAAkGBwgHBgkIBwgKCgkLDRYPDQwMDRsUFRAWIB0iIiAdHx8kKDQsJCYxJx8fLT0tMTU3Ojo6Iys/RD84QzQ5Ojf/2wBDAQoKCg0MDRoPDxo3JR8lNzc3Nzc3Nzc3Nzc3Nzc3Nzc3Nzc3Nzc3Nzc3Nzc3Nzc3Nzc3Nzc3Nzc3Nzc3Nzc3Nzf/wAARCAC4AREDASIAAhEBAxEB/8QAGwABAQACAwEAAAAAAAAAAAAAAAECBAMFBgf/xAA8EAABBAEDAgQEBAMHAwUAAAABAAIDEQQSITEFQQYTUWEicYGhFDJCkRUjUgdyorHB4fAkQ9EzU4Ky8f/EABgBAQEBAQEAAAAAAAAAAAAAAAABAgME/8QAIREBAQACAgMAAgMAAAAAAAAAAAECESExAxJBMlETQnH/2gAMAwEAAhEDEQA/APtSIioIiICqIoCIiAqoqgIiKgiIgIiICIiAiIgiIiAiIgiIiAoqoVAREQRERAREVBERBkiJ2QEREFREQERVQRVRVUEREBERAREQEREAKFVQoCIUQEREEKIUQFCqoVAREQRFVFQREQEREGSdkRAVUV7oCIUQAqoqgIiICIiAiIgIqlKbEASlUTa6RFVFUFFUQRAiIIUVUQEREEREUBRVQqihREQEREGSvZRXsggVUCqAiIgKoiAiLiysmHDx3z5EgZGwWSf+blBy0uj6n4owMGR0EIlzMkbGLHbYb/eefhH7rz/iDrknU4JYYJ340DbBEbw1zz2Djf8AhBC0ukYTo8cMb5boj/3AwjU4E2SK+g3PzXnz88nTrPHfreyfFXXJcp2Ni4uFA/QXhusyuDfsL39FP4l1zzWOnzo3Q6bfYMZBrtp2r3JXTdR6f1HIzMSTE8ox40xM7Hsrzb4Ar81Ak0SBf7LuPKhx42ubGBA1vDfygE+lbgAfRcr5crO2/SRk3qmTHEx2TnyNkLgfgm2J9BY3H391m7xLmYz3CTKa1jAXOM1Ch72OPe+y0c/yJemSTsNwSs2Y9jhqvZrdNE7n2vgjfda8czJocVmHjTGEsY+FzttUdgEW+zxyDRPbuVJll+zUeoxPFYcwOkjbKwiw+I8hdvidb6dlvbHHksbK4W2OQ6XH5A8/ReGmJZC98royxjSXl47fauPotPMkazFnmkY58OgP+Foko7HYEEuNXuBx8l0x8t+s3CfH1UqL5p03xVmsED8aW4JAXRa7khlbwN9iw+xr6r1/RvE2J1F7IJgcTLcNopHAh/8Acdw75bH2XfHKVzssd4iItsoiIgKKqICIighRVRAREVE7IqiCIiIMgr2ROyAiJe4HcoAVREBERBjI9sUbpJHBrGglzjwAvmXiTxFlZ+R5mNizTYzCPLjYQDXc7kC63N7AELv/AO0DrH4bHjwInhrpSNZuudmtv3O/0XhJseXL6dPhRSRRTTAtLg6hHCHDU5++4/Nv6nnZeXzeTn1d/Hh/Zjj+IGzkQYeO9uKdhIZNMhJO5AGw3vm/Xml20WCJeuR5maJZXRSxxRscbDP6QXOIsirIA5I5XSdO6G7EwJsyTMYTC0TxsDCQG8jW01V7D6haDutTZMxnbkHzpBvoNEO2FV6UB+ykxl/BbbPye/dlTw5ckcgxXSkvdiRNm0u0AfETZ7+gG2+4UdH1DKxXsmeMRzyC3yH/ABQ+up++qyNqHB/bn6dkHM6ViZX8puQ+Jtv0C/cC/Wjtx81J5zCxzpm/CBqeS6qHaq47X/qufStfKlyhnwl0d4hhcJniQtLCATr+WwHtfzvDKzmmKLJa4uj0h0hALn6XUBWgG96sfPfhchkD3SRukeHtLnBpboc0Wdg/0OnnmuOy6uGXp3SI8bGD48V0sr2NaZC7VJZJBeeDv3+lqDZfkSRYkeS8Z0jQ4Ob5cYDx8RG4sFwqu10L5XHM6KXzPLDH6A+GSy5j2u2IAIFXvvXrY7hdJm9FzJOvx58GVHHhU10uO4nSb3LaHwlrjvdcuvc7ruc0vmmw4GRCSMOL3y+YW+WWfl4u7JsA7GqW9JtqZzns0GHG/FxyODZYhLpa0OF21rhTtt9t6v6YyTvZN5TGktLRJqc34C29q3/N/wA2WWf1CeDqeJifhJJoJnEunAJ8t3O4A+W+2x77rlibGYGujfK+ORupolcS6iOx+vz9FrWkem8O+KjGW43UXEw/lbK78zD6O9R9/mvaNcHNDmkEEWCDYK+PZBEbmtaWAOebLnkVuOB9dh7e69L4W8ROwXNw84k45Oxr/wBLf/6+3ZdsM/lc8sf096ogIIBBsHcFF1YEREEKKqKAlIiCIiKgiIgIiIMkROyAqoqgIiICEgCzwOSi63xJk/hOhZs2rSREWg+hd8P+qlHxjxF4gbn+MGCXeKRzrNkb/pAPbbSNvX3N49NypmdSM8eTEW5czhK+Qhgc2IDZoB+EDcd60u5LgtHB6bIfEM2a+IyQtafKaHC+xsg9hx8/kvS9Px8eKER40bGQxPNQub8Ud/EQCLIsize9OqwvB5cpvh68JdcuaLGizg7+J+ZJKBKycZMYicGWfjBBtrfgJA33dyvLs8P9RmyWHp8keThSuLoctrmimWBqcKsdt+/I9vdB8zIoy8O12yMtADvSzt233+Ww3VgYImyvJDAR+ZpFNbuBuarbkcDsmGVx6TLV7c+OyLFx4MSNutkLA31Bocm/8/X5LXxepRSZWTh4wkb+FppGrlxskAH4hQ3siqO1rzPibxdL0iafDiw3/iI4xUr3amttxomqsFtV6bgr51P1PKnznZr8mQ5LnajIDTr+Y/ZdcPHcuWLlI+0RjRJNkRSyTBx0SBzy7yyBw0cGyBfO5WrjaHSCV0zXvmG7NQeHNBpnpRAFbHubs7rw3h3xBHmz/hetTSule0sike/+W7UeHt4sHcOPsDwF63Ha+PGDZ8nIdNbommcCN5du0uaLO5rYcd6F75yxuN1Wpdu1aNNny9AYzZx7EcAew2+61YQ6IAOBMxBYTVGgSAAPTjcCl1GH1IYnU5ulGWtDTO/XIXyF5dZa0ntpIPci12GOcsTPM/4cHU7y3R6jTASWhx96J+w5V1pG215lcXxvLY7Ic42XFwPAHFVY/alCWseKcI9DCdLQLaDwRt6j5fNaeXhnIhcKe5n8x5a63aiW7NFkFu4BFf8Am+Lp0xycZvn5GLkZx2yJcVoIaNyGuo32r3Oy1JwjzmbhP61LPhMjLczp8rqdI+mviLqP1FD6V3Xf402MG+XDO+QwHyXukO9ihZvk8b9xS2MSIQl8mWWuy5GMbLOGiNsrrIHw3QO4B+i4qlkjkdLG0TbuZG+q07AWd+eCd+T2pat3wkj2fg/xD5Zj6ZnPpuzYZHHg8Bp9j299vRe2XxDIGltxtaXSW0FwINc7nn1X0/wZ1h/U+m+Xkv1ZWPTXu7vHZx9+x9x7rphlvhzymnfoqoujIiIgiIigIURUFERAREQZIiqCKoEQFVECCrofHIB8L5gJofBZ9PiC75dR4sx/xPhzPiG9xX+xB/0UvSzt8V6U+N02Y7S7/p4GOPw259t33J22DthXK7vGmEeL/wBXkBvmyOLnuLW69VnSb4Gk/Z3063FYXt8zDhY172tBa51B1bDcd2kD6j6rcxcZuRFFj5TJpG+XqmZkMGhpAPwkHc3qcL9ueL8Gc5evG8N3CizC4NfHBG2CXRDI8258fwB7hp/LqAcAPlwsepGP+F5jcqF+Q15bcRBA0GqYNPYEUfv6rmmdNisBwoJshz5QHta4AQg2S8A7keos+yZcs0uO6DEkdDPKxxZK6Np8gkbWODv9z2SM7aPiJvTMrpZZ1HI/DwyHUx05AddABzQT8JBNEceu3PyfLgfiZUsD9Lix1ammw70IPcEUR819Yy+nY8zZj1SV87HRM1MlcWxx6ANT29wb3JP+q6vrXROlZrYcfyXY+Q4CLHljhIFNFgGjRZW1mvmuvjz9WMpt4Po/T39S6jBiMexjpXEAv4FAk/Pgr6VkSvbnMjyHxyMjcZWOdJp0uBsMDRVloN1dkX2Wh0Do2N0PGOVPkRvyJDoErRraATQa0ED4idl23UMBufJjyxzXJj5Blj1O+EOBALTW/Y/Jazy9qYzUcceBhS5w6hJixzySWI5mig5tAtFcOOkn4j6fJbc2VHBpZkMcWOcxgDG6gCSAOO1jn5LR6ljmJ7msyWYz8j4HZEbnedpaCdm1udh9/Rb0QdE6EOkiMkjR5sgZReAOR+97+9LI6vpnh84vUcnIkzJp4XPJa3UQbdYcXdnbFcPTOndP6Vnyw4k0zpp8ZxbFI9vxDkNDh6Xz9VsOlgzMzEeYwzqeOHBuKcjRsdjwDewPvVrcysrEf1GLBdK9s7hrY0NI2B3ojbcA2O63usuTDdkHChdPFI3IexvmRvdZYdgd+DwVw/iceTzS2Rs4jNiNjNRYRYIFcmwR7GwuaMCCeYufKRNL5lPdYaa4b6ABt17rSnjhsOZJK0vIdbSQ4kDVQvuRfFHYfSK1cnJEWEcjLqUMOouZGBoBNUd72urvajyu28Idc/h3XWaw5kbtpAeHMP6r/YrQDI6fHDEI43OJ+EAAE3uB7nsfVas7vJkqQ2KsAN3Nc7ff/wDCrLyWPvny3UXSeC8+TqPhvDlnP89jPLk+be/1FFd2u7iIiIIiFFQ5SkRAREQEURBknZE7KAFVFVQREQVYTRNmhfE/8r2lp+RFLNEHxKdjemZeTHkBsYgc5r9QIrS6rscggX+302WSzB+LLExuXrmFEu06GG7c2wLse9d916P+0XowGQzqMbf5U/8ALyBVtuqBP07+o915bpBfDBFC9uhwk0NY51gDVfwn0PIB2C8eeOq9GN3G7mvmxsdnlF75TJcup9ujY4HUW77BpLTQvb1UwpnRQhk80khhjGozuYHvH9Zo0BsR9CvM9Ch6h0vxHlnOOSY/KkfK86i2U7aXDsT9xuu4xepwZ2UWYuQfMYNLsWSMRFzXHUNLqvvxvfersy46WXbjxG/g3yY2VJJO2QPmkzmt+EnUNLTX5XaQK9Vlc+VnxluRO3HxonB1RhrZ3OsDcH9O1/ZXOkyomx5nT8SPNnkYBJsWOLQQDXbsKHajzSmTk5+JLLnZZY/pwjaHRNrzIf6nXtqF7Vfp6byQcuTNkMmkYIw6FsbHCRwEh1WSXBo3O31scLc0uDCImvDgHBrq9vQ7ei8ZH4syZZxE7G/DRyENY5p+JgcQQ8hwo0D8t/qvUzYQyMuGWbU0Y8hLGxTuaCT3c3a+OL+2y3cbO2dy9MMuPNknxvwbmtEZb5olYCHeoaP0nk/txstkiKEyTmYiq1ue/YD/AEu7VnkxmtD554QK0XI/QNyDQs+wWvNln8cMMSY8cksfmMc8hwkO+2kb7bG77eysR1OH0B38byMzIyC+NznTNhiDhTjsLO24BOy7THxsMZLs4Mc2dsfkmSQm9LTpvetzp5WzFLJI7U+MkadQfGba4aj60boC/cjdcrjqFjYnYXzff/JattTTr4cmDPjjyoqfG1z9D3xURyA4Dmu225Wo6OZ+QW5JknihmdJFRaQ4V8Jd8rP1F32W6+Cst0sob5eppY4Ag7DT8ZvcUQAPtwuLKnGLNE1uM5/m6Wh8bGktAO1gG6354G/yU/xp5vxc0DBxpmOkAdMXUT6tBB3PPP29Fngsyx0t34vzxK5zSxxYXUB8Wo96N1a76SBpf5ronNjt7pInM16iSPi72ab2/qHHC4cfHLcUw6JJIp3kGpA7SwjiyfT09eLV9uNJrnb3f9keUcroeS/ajK1woUNx/lt9l7teU/s36X/DugB7owx07gQO+looX9b/AHXq12nTlexERVEKIiAiKKiqFEQEREGSIigIERBUUVVBVRAg4svHiy8eTHnZqjkFOC+YdZ6NP0ad8TiXMcHGORo3cK2rbkf8vg/VLWp1LBx+o4zoMqMPYdx6tPqFjPH2jWOWny2RnmYrK0zFw1N2O4I4JaONxuRx2K4pI8KPzOpCGJ84YbldpvawR8VVx7ei7XrXRH9MkZE9rzA8/BKwkNc7fZxHB3v3K6s4olxp4J2RyRSyEljhqDR29O+9X8j6eW46vLtLuNeHKgz3MGFNFqj+JrGua7kVuATffgg9lzZ2DHlF4mBkhljMb2uN0DXArY3RvdaHTMTCxfxDWx/HkPNxaNALdmgBhNlu53s732XYZEZyMWWOMuYXtH82B9n2LTzYob18rU+8K+d9Y6VmdOzG/iWGUagGyN4krer7H259F9AiPl5UzWwzuZKPxDZXflugNOw1B1C/U7rlihia4iQeZqDT5sjWnzS0EA/3hzdd9lnKMkeaYjDI4vDW6fgLRe9k2CRzW1rpcvZnWnzvxVmOyut5DS9/kwOMTGP342NDtvf2WfgrIkh67AzRqa9r2Ha9O16h3G4HHYr1fVuhdO6o+WfIk8rLs3JEasDjU080K3/2U6J0LH6Q+WdshkeaAlLdVxnkAA8k99/kuvtPXTGrtu48fky5gmje5zi2Q+U1+mqNBtmrFcDuVT1DHOWcVsuucRh7oxGdXFi+3psN1s20X5bQ1xPr37n2/wBgtUzQuy48aSVnmuFsY2yXUdzwaqu5tc2nH1CUx6hHjTzh7m6mRA3yd/r/AFX9Nlng6jGx0sAhkcyzG2Ql4B3NkVwSTxW/qtdr8ufOymz4hjgYQYnCc1JR2442u/29VuulEZ3bZ+FtggEi+DfYfPudk0rha+RubLG+Npi8ovjmfIP5hJ3bVbAChfOwvldv0Hps3VcuKBrBHHWuYjYMadzXrZsLS6Ph9Q63IcfAi0RMdUuZOz4Y992tH6jwK9OfVfSuj9Pxuk4gx8bU6zqkkebdI71P/gbDst44b7Yyy07KJjIo2xxgNYwBrQOwCytcQeFkHLq5s7RY2loMkWNq2gIiICIioIiIMkROygIoqgBVQKoCIoghKwLgsnWuF+pBjNokY5kjWvY4U5rhYK8j1vwtBNrk6fJ5TnfmZq0n/wCLuf3XqHhy6/OjlLTotZykvay2PnObjZWFMxuVqjja2h5kQNmqBDhQPuDsVrslZ5BitrWkmMkNDW12obijx27916zNGc3UA0uaeR6rzHUMUuDr6U2zyYrjP+Ehcr43SZsXShs2pkZ406/MsgG+x+n7o7Ji1ODnObK7l7LBNevy9/VeY6j0bJldqxsTOicO/wCJLh97P3Wn/D/ErJA6J02xunOLh9yn8el9nsJsxzf5rTI/T+ZkbS4n0qh8q49VmzNbI0PrSXDvsQPp8yvFS9L8SzVrDqHZpIA+gNLYx+keIA3T/Mr3s/5kq+pt3fWcnNkhjOFpAa8uc6wXj0IvgfcK4E88OAfxrmSTWSGl4sXXJHervuV18PROra9b8Vz3Hk2QT9Qu3wel5sTtQ6Nj6/6jHqP+K1rXGk20AzrfVZy7CtjD+mCS2t9SXf7r0nR/DYgfHP1fJky5GbthbIdAPueT9ltQR9YeGh2OQBwNgAuwhweov5YB83LTNrt4epiKNsccbWRsFNYwUGj0AXM3q47ghdfF0rMd+YtHyC24+iykfE8/QKstyPqbXd1tR5wd3WpD0cN5srdi6e1g4VRzNybXIySyo3HAXI2IBBmDaoQNWVIAREQEREFRREGQV7KIgJalogqtrG0QZWpalogqhpLWNoBAWDo2nkLIlQoOJ2NE4btH7Lhd0/HdywfstpRBpnpeMf8Att/ZY/wnG/8Abb+y3rS0Gj/Cscfob+yyHTIB+hv7LctEGqMCEfoCyGHEP0hbCIOEY0Y/SP2WbYWDsFmiAGN7BZhrR2WKqDIAKqBUICIiAiJaAiiIKiIgIoiDJERAREQEREBREQRQlEQRREQFLREBERAREQEREBERBVURBQqERACqIgIiIFqIiAiIgIiIP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AutoShape 9" descr="data:image/jpeg;base64,/9j/4AAQSkZJRgABAQAAAQABAAD/2wCEAAkGBhQSEBUUEhQUFRQVFBcVFBUVFBQUFBQVFBcVFxQUFBQXHCYeFxkjGRQUHy8gIycpLCwsFSAxNTAqNSYrLCkBCQoKDgwOFw8PFykkHB4pKSkpLywpLCksLykpLCwpLCwpKSksKSkpLCwpKSkpLCkpKSwpKSkpKSksKSwpLCwsKf/AABEIAOEA4QMBIgACEQEDEQH/xAAcAAACAgMBAQAAAAAAAAAAAAAAAQIEAwUGBwj/xAA5EAACAQIDBAkDAwMDBQAAAAAAAQIDERIh8AQFMUEGEyJRYXGBkbGhwdEHMuEUQvEVI2JDUpKy0v/EABgBAQEBAQEAAAAAAAAAAAAAAAABAwIE/8QAHxEBAQEBAQADAQEBAQAAAAAAAAECESEDEkExUXEi/9oADAMBAAIRAxEAPwD1wAGjN0BoQwALAhgCGIYDQAh2ASQxJDAEABYBgAgGAAANAIdwEOwCAAC4AIQ2DYCTFcAALgKwARGhIYCaJAAAhoLAA0DC40QAxDKABgAAAIAsFhgArDAAECGACAYgBILACYCYh2ACIDEAAFwAgADAAALAAwHYgBgFgAYhgFgAAGFwBIAAbQNFCsNgIBiYA2AJgAAAhiAYkxDAQXCwmAxkbgBEAABjQgIGhiGADEhgAWGMBWAYAIBgAILmCptkFzXpmYnvOHic/aRfrVxisVY7yi+9a5GSltsJftksvFP4H2n+n1rOhAmM6QmgGIBMAAAYmOwmUDYmMi2QMCIAA0IYBcYBYAAYWABgkFgAdgC4DIzqKKu3Zd7Km8t6woxvJ58lrgjlN59ILqU6koqnFNuTdorwX0872zM9bkd5xa6Lad+LhD3f2Rrqm8JSebfh/BweyfqPSqV6dKMZNTeFVMkk27K9O7aXDnezTsdOq3e78crLLwy8zHV1+tMyfjT71/UahSk40/8AdabTaajBNce1m35pWy4kN1/qI5tOVGMYuajfrXiSfGVnHNLnwOL6Y9EY7NHrqU11bklgnlJN3aSlwksnxV/M0+594uMk7q11hTtZO+Umnk136vrMZuexx9rL6+jqbT5Jow1oQTdoWbzcrJZ5rjxvx9zzDZ/1anBPFTi3hytdZ+Oeav5HT9Hukb2uMpqScezZKEouEv8AqRk27N3zVuVjG9n9jbz8br/WqkK8acabnBxblUUkurd3ZSi7Np2aum3fijf7Nt6lZPJnK0buc27rKyviw2zbdsVny5J5PkR27eLp54ZyV4RfVrFhUm1jw3vZc7Z8+Qz8liaxK7VILGt3XvRS7En27XXis/w/ZmzZ6c6mp2PPZy8RsJkhJHSEDBiYAJjsJoAuAeoAJIYIEAwuCGADEhgCZJCsOwAjX723sqUbKzk+Hh4syb03lGjC7tieUV45X9F+Dg9t29zk23dvn4sy+TfPI0xnvtWNt2tzbxZ343zvfvPLOle37ZtG1SpKnUwxbUIJXg07rHJ/tbafHlys0d3V2q3N6sVpbQl6/Uwxr63rTU7OOR6J9FKkKqrbQlBU+1GF8U245p5cEsvFnfU9svbO+XjfPhdcvKxq41+f045vxKG+d8yobPOpaONLLucm7RXezq27vqSTM8W+l2xLaNllG8U4duLlLDG8U8nLkrNnkca7T7+XHl5osb06UbRtEcNSfZ44UlGL7rpcfU1WI9fx4uZysN6mr4v1tpzVpOXZV21btNdpcc7Pmeu9B9qlT2G8v3OVSUVZzskkoqWFXb7PBZnkFOqngp1EopTvKSj/ALii7X4tKyV2llm+J3fQGnNSqtXjQxSs21LHJSaTi12co8Wlm35Wz+edy7+K+vQdk2yq5KccKptWjTlCVGaeK7lne91d5rnyuzaTq35q3yuGf14HPbDvWE4t05qVpOHd2lm1nx4lylVxJ3SzWGTzV1mvbN+54npbFbQouEuGFpRd7Wu0krZc4x9js9lrqpCMlwav+V8nl28dmdX+nwTUVRqxlUjJ36ynGDUo+OT+Tt+iNRqEoXbUWmm83eTk5J+qWXibfDeXjL5J51v7CHYGepgiJjYgAVx3E2ArAO4ADGRHcAGguNAAxWGgGhpiRzv6h75ezburVIu0pLq4PmnUdsvFRxexBzvSHe7qVpu/ZTtBd0V8tu79lyOJ6U7znT2eVWDakklbLsucodprg3HguWZqOim+6tVVetneFNRs27OP727vyS49xsaG+KFa8YzhLinF8+b7MuKPPc2a9by+eNF0O2mqlVrVZvqrO7lKTu45uSv3K69SjPpxV61yX7MWVNr+1/8ALv4eHgdVXoRdN02lhlHC8KwrhZtJcOB5vtmydXVcG8k/3LnHvRtj66t7Geu5k463dVXaKm1dbifUvE12uzgd7RwJ8Vw4cUy30p3fKvRWDOUXdK9rp8bX58Cv0ZrL+ntG+FTmo4rJtcc1w5m2dXXccW81/wAdT2OHpbqmmkqV5w7U1N2Ti7pLC2rrJ5p8/Aoz2V9bglam23lJStHi1Hm+5X8T0N1VdPvVuC5Z5v3MO2zp4XKpGLUU3nFN2Xdf4O58t/xzcRy26KTrUHQjTc26ikpuKUaV0lJ9Yu1mksvA7Xc+5Fs8MEZTlizk21hTSytDxuUdzb2pVU1STjhtdWw2vweWXI29Oscb1b47zJGxwxcoymotxu4SfGN0lJ91/EvZNK7aV1wbirp5Xs+/K3O+ZzG8+kMdncMSlLHLDaNsrcX9eHM3Ua8rPJXs8KfBtJ2xNcmY2O5WzpyUpReUmneMsm43yk0+52+h1nRCpeU1bLDHw4NnD7spuFOMW22s25NN5tyaySVldrhwt3HedDafZnLxSzv4/wAF+Of+om/46NkWhiPW85CHcQCIsk2JgK4iVhANMZFEihoEAEDTATYnMCaPPf1xqtbvhbh18W/SE7a8DvpVDnem+5ltuxzo8JZThz7cG7L1Ta9USrP6+ZZ15xpKC7Cqtzk7pKcU3GKfck4z87lGEs1Z2tz7muZ1PSncMqUaTWeCngnZcGm82uSeNo5fAd4ss7E1OV3e4d79fSz/AHxspePdJedn7D2zd0as31kYyiksP7lNP+5X7sznuiM2tosr2lF3XlZpvXM65yvG/FPuu+LsuXiefc+uvGub2eqTnCjBKThFLguC9E878CpsvSOlOWFNpvhiVk34P8k9+7mVaDcf3rhnk7cra5HFzotOzTTXG+TR1jM1E1qx6Epd/qUNt3vTioqecJp9pJSjy91n9CzsLcqMJNNtwi33t24kqmxwksMoxaT5xVr+F/scTy+uj2WEYrsRjFPPspJPxy4lyEjHGkKvTdrRk4ybWaSbsmr8cuBFXKTV1iwtrPO2VuZe2eWefmu7i+Hp8mvUU08SyatJS/bbne+Vie27x6mniSxN5Qiub/8AlLO/5OedXrfbPFvJZvxs1dvhb3+h6hufYuqoxi+Nry83y9Fb2OE/Tbo/OS66ukryx4bJZ/2xffZJX9Eejs0+PPPWe9fguKwmxXNmZ3EFxNgMQmCAeuABi1kACuNPWtZEUxNlEsQm9a9SLZFy1rxIJSmQnVMU6hXqVb89XYGSptBgc9a8DG3r3sQnUtrzt8fQitD0j6Oqo+sh++zxL/u72vHh5nnm8OjVGcnihhlzcbx9GuFz0veG8UuD8vtqxyu9K8Zu749/5M7n3sdzX5XP7FuinRTwLl+55y9+7hku4s4BOskQq1ez2XZ96Sl59lnF7+u5Z+Dqnzz+hir7BCf74xl5pP5LPWJr04ZX+hFVrRvOyss+5MgxU6D+iyvkrclksh1KTs8LV+V+/le3iWshqGazYGCns7t4/f8ABONG3j6mejnxjhzsrtNteFuH8FinFX+wRWhsKnHDNKSfFNKz8LHR7i6IRqzxyTSwqDd2uynfDFcrviR3Zu2GTa4Z2734t5s7HY6mVuX0O5EtbjZ4RjFRirJKyS5Ga5UpTLFzVmbetegCuFioAQgQAFxXHr/ACGK+shgQuK4nIhcolcxylrXlqw29e35Mc9fX7/JBjqS1r0MFTX4M09a1wMMvn8fyyKx31rNcv8Gu3htVlp+Jequy1xRz29az8SDVbftTzz19+Bo9oq3Lu1SNfNEFWqzX17rgbKpErVKQVrv6youEn9A/1aqu72/ksToGGWzk5F6it9Vf+Ps/ySjvas+aXkvyKOzFmjsg5Do2eVSb7U5P1t9EdHuuhaxT2PYzoNh2UDb7vjrWszebO7Gu2SjbXsX4Msc9bShU19PwXYSNZsrNjTfwdRGS42RvrXgMoLh9hW1rWY0AmOIXE3r/ACA7eICw6zGEYLiY7a16CZVRkQnrhr/BOSIta9EQYqi+fwY5GZx1r3ISjYChtedznd5QudLtMNffXcabbKFzmq5WvTKVWBvtp2U1lXZSDWSiYnE2EtkZjexsI18qRH+nNmthfcZ6W7WFaiGyF/ZtiNtQ3V4Gz2bdgOtfsW7ze7JsljNR2SxaUBxOiEbGWLIKJkpwKLmyrXn4Gyhw1rkUtmgXYI6gmO4te4MIbB617AJa1rgA2gXMLCAl/wCICw60gCsTE1r4JW19MyNiiLE18f414k7a9f4E4615MCFtfHyYpGfDrXmQlAgp1Ycdd5Qr0Na1kbedPWvMrzpa1429yDRV9juUqm7jo5UNe5ilsxODm/8ATRrdx0D2QP6UcGjhu7wLFPYDarZicaAFGnshYhQsWVSG4FRhwksJkUCSpgYlAs0aQQplmjS17WAy0oa+SxFfchGOtebMiKBrTGkD18DRQWEO4gBhYLBrVwH6P3f5Ahn4ARUbD1r2Qwvr6FEba15BbXuStrXqDWtegEHr6kbGV61riKSAwuOvz7mKUCw4kXEgqumRdMtYSGECv1YdUWMIsBEV+rHgM2EbjryKK7ph1evczuIYQMPV69yUaetehmwDUQIRiWIRFGJkigJLwGCWteQ0USetewtfIAAJCevv9iQgEguMVgDB5ey/Axa4/wAjAgO41r6BrWuYUlrXoA7CAV9a8wsO+vUAItCkSE/5AhbXkRw3MjQmRGOwW16EtaQAQcda9RE3HWtZhr7AQtr7jw69yQ4oCOH5GkTURpZgKMSaQ4oetfUoIjCwIA1/kLBr4C4ADBPWvUAEAAAsGtIZHCu5fQAJsQAFJ8vMkuC9PhgAEVr6j/n7jABfkx/h/MQAgb4er/8AZBD8/cAKiMuXp8si/uMCA7tchP7r7jABfj7Eo/cAAnDh6/gI8gACUeXm/gIa+oAUJ8vX5GvsvsAASj9/wH4+wAAa+hhX7X5fgABGR8PVjX5+wwAAAAP/2Q=="/>
          <p:cNvSpPr>
            <a:spLocks noChangeAspect="1" noChangeArrowheads="1"/>
          </p:cNvSpPr>
          <p:nvPr/>
        </p:nvSpPr>
        <p:spPr bwMode="auto">
          <a:xfrm>
            <a:off x="144463" y="-1897063"/>
            <a:ext cx="39624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8" name="Picture 10" descr="C:\Users\glg\Desktop\час математики\fd0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91475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Users\glg\Desktop\час математики\fd0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7900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44208" y="260648"/>
            <a:ext cx="2376264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/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http://ozelenenie-hotei.by/images/el%20kos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725" y="-41275"/>
            <a:ext cx="38512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:\Users\glg\Desktop\час математики\86540996_large_0207n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13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glg\Desktop\час математики\86540996_large_0207n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0"/>
            <a:ext cx="17113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glg\Desktop\час математики\86540996_large_0207n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00" y="0"/>
            <a:ext cx="17113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glg\Desktop\час математики\86540996_large_0207n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2276475"/>
            <a:ext cx="17113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glg\Desktop\час математики\86540996_large_0207n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313" y="2349500"/>
            <a:ext cx="17113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http://img0.liveinternet.ru/images/attach/c/5/86/541/86541008_large_Muisknipoog1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08500"/>
            <a:ext cx="1905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http://img0.liveinternet.ru/images/attach/c/5/86/541/86541008_large_Muisknipoog1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2275" y="4437063"/>
            <a:ext cx="1905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http://img0.liveinternet.ru/images/attach/c/5/86/541/86541008_large_Muisknipoog1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5762625"/>
            <a:ext cx="1905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http://img1.liveinternet.ru/images/attach/c/5/86/541/86541015_large_mouse1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5463" y="5054600"/>
            <a:ext cx="12557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http://img1.liveinternet.ru/images/attach/c/5/86/541/86541015_large_mouse1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1500" y="5054600"/>
            <a:ext cx="12541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868144" y="620688"/>
            <a:ext cx="3038011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/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17.privet.ru/lr/0927fad53e4b3a27e64b14e10c707ed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30350"/>
            <a:ext cx="39957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3375"/>
            <a:ext cx="1838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fish.krasu.ru/fauna/img/87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4663" y="2565400"/>
            <a:ext cx="3524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613" y="260350"/>
            <a:ext cx="1838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260350"/>
            <a:ext cx="18399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260350"/>
            <a:ext cx="18399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663" y="1412875"/>
            <a:ext cx="1838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s://encrypted-tbn3.gstatic.com/images?q=tbn:ANd9GcRbt32_qOka0PUOVcDFwECTFJToWbVnciDoThGHtTLUbrzTrRL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588" y="1412875"/>
            <a:ext cx="1838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ttp://ryba.fatal.ru/img/erch-bas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638" y="4581525"/>
            <a:ext cx="226853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http://ryba.fatal.ru/img/erch-bas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5463" y="4652963"/>
            <a:ext cx="22685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3687901"/>
            <a:ext cx="3758091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/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 descr="http://so-ni.okis.ru/file/so-ni/kotik_na_krishe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0175" y="2924175"/>
            <a:ext cx="3933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7" y="980728"/>
            <a:ext cx="820891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вы просто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17413" name="AutoShape 8" descr="data:image/jpeg;base64,/9j/4AAQSkZJRgABAQAAAQABAAD/2wCEAAkGBhAQEBQQEA8QEBAQFBQUEBAVFRQPFBAVFBAVFRYUFBQYGygeFxokGRQUHy8hIygpLCwtGR4xNTAqOCY3LCkBCQoKDgwOGQ8PGTUlHyMwKiktKik1LC8tMiw1MiktNSwqKiosLiwsKiowLTQpLS8tLDUpLyw0LCwpLCwsKS0sLP/AABEIAMIBAwMBIgACEQEDEQH/xAAcAAABBQEBAQAAAAAAAAAAAAAAAgMEBQYBBwj/xABFEAACAQMABQUOBAQGAQUAAAABAgMABBEFEiExUQYTQZKyFSIjMjNSU2Fxc4GCkdEHFEKxFnKhwQhDVGLh8KIkNLPC8f/EABsBAQACAwEBAAAAAAAAAAAAAAABAgMEBQYH/8QANREAAgECBAMGBQQBBQEAAAAAAAECAxEEEiExBUFRImFxgZHRBhOxwfAUMqHh8UJiosLiI//aAAwDAQACEQMRAD8A9UorlF7ewwRI7qztKMqoJHQCenAAyKxJXLtnaKrxymg/079f/mlfxJB/p365+9TlIuTqKhfxFB6B+ufvXf4gg9A/XP3plFyZRUTu9B6B+ufvXe7sPoH65+9MouSqKjd3IfQP1z96O7cPoH65+9MouSaKj92ofQP1z9673Zh9C3XP3plFx+imO7MPoW65+9HdiH0Ldc/emUXH6KZ7sQ+hbrn70d2IfQt1z96ZRceopnuxD6FuufvR3Yh9C3XP3plFx6imO7EPoW65+9HdiH0Ldc/emUXH6KY7sw+gbrn71zu1D6BuufvTKLkiio/duH0D9c/eud24fQP1z96ZRck0VF7uw+gfrn70d3oPQP1z96ZRclUVEOn4PQP1z96T/EMHoH65+9MouTaKgnlHB/p365+9cPKWD/Tv1z96ZRcn0VFstPW8kixmJ01yFDaxIyd2dvGps6arso3DGPiAahqxNxFFFFQScqs5UDwdr7tuzHVnVbyn8nbe7PZjq8SrKAClgVwCnAKuVAClgUAUoCgAClAV0ClAUBwCulejdkgZ4ZIGf60oCulc7ONVkm00twQrSMuOdz42SqYAAXOwE4LZx+rOf2pxbsKAJMI27aybSMZwM5OxlO7prrxyDYoRgcnaxUA5J2oFOdvBgPVjZTaxNrEPkhY9UudxLNgn2aqqTWilKmk4Qy9ea2bvZPe+l3Zu5fck88uMlgNpG3vTkHBGDtBz0U6BVVAxKhgrkuXfAYxgliWG4jvu/wBg6N9O847MUU4zK662AcBC2ts3Ell6RjadnBHGNyy2/wA3Stt1v6cxlLDVoxUJ7h1YDYRrqowdbWDI5Oc7iDGenZn1Uie9LK2qw1QqOGIBwWYLhV/V4ylc4243VeWMjHRrtdPTpfrb1tcjKTVmRjgOpPAEE0vVqLGwypd5SwBKq77sABsjWIBAZSTnGGzxw9Bdq+MfqOF2MudhI2MAdoBI9h4VeniYyspaN+PetbpW2trz2DQ5iuYokmVSASMscAZUZPQoydp9Q4jiMgmBxgg62NXaBnIyMZIycdA21kdelG95LTfXYizOYoxS8jGeikK4IyM4yRnBG0Egjb05BHwNXdSKtd77d/gLCSK4RSzxwcDecEge07hUWW5OvqKgZgNYklwqKDjJCbTkhhtwBq+vZiq4iMI3Wrvaya383ZBIdIpJFFvCwyNhLEsFQHAHADh6+JpagtsUMT6gTjbjbs2bQat86EV22k1a+q0Fhoim2IGwkZO71+ynHcBihyGGwjBG0jWxnjjb7KjzyAgqM51oh9ZVb6HVqs68FFSi73aWne0vvcWFEUginiKQRWwQL0cPDxe9j/8AkWtheeVf5eyKyOjh4aL3sfbFa688q/y9kVWWxK3GqKKKxlzlV3KXydt7s9mOrGq/lJ5O292ezHV4lWUYFLArgFOAVcqAFLAoApYFAAFKAoApYFAcApQFdAroWgOYruKUBUS/0pHD42Sx3KN/tPAVSdSNOOabsjJTpzqyywV2OzWiOMMoIxjHEcD6qQbEAYU4OsWBOW2sSTk5B/U3T0mq7+JsHvoSB/NtxxwRVvaXSSrrIcjcegg8CK1oVsPiG4xd36Mz1sJXoJSnGy9foQm0WTsLAhjmQ41TgAjVQDYqkbPZkdNNrYMAxIxhkwPGGrGsQyAu3B1G6MjP1t9WqS+5R4YpEgYg41juJ3bAN9Yq8MPQjd6dLb302Wu1l3EYfD1cRLLTVztzE02syrsVJFBOUBaRNUga2NmEUZOBkk7ttSJSGljVeghyOlVRJAMjoyZANvA1GGm5o8GaAhT+oAr++zPq2VbWojKhowoVtuVAXPt9dVoKFSVoy6NprXdu/hd8l6E18PUopOS0ezTuiLKAZAQAHGQC2NuWwG9YDLtGw49W+DaKjLHhHY82oPi94HOrvZsBjq9APRVvPZhwQWcA+MFYqG2Y2j2bPpwpt7DapVygXGAoTOw5ADEawGSdmcbTxqatCtKTlFr1e3a7nbfW2+99bGumhi2GYWPnGVh8zsf71GmA5t5j47sxyehVk7xfYCE+NWEcPNxqpOQpUE7sjXGf6GoUFq80aa4VUYB3xnLs3fEYOxRrHWxt2gbsYE1Kbc404rZJX6a/+dLcxfS43MyqXJfWYI+NjNqqsLMUbACrnBJyckk7M0qMHO8jm49bIJBZ+ckILYxnGqMD1mnLq2lIkVEXEgkJJfeZFIJUauw5PTnZkDGdjkqFCSsbOzDAwV1djMw18nI2sdwORgdG3UjSqK0pwb2003tLkuV3bW757FrrkQ4xrvzZ8QSTAjaMrE4Ea+wa5+g4VyVtkjb2VNbOcHbZaxwRjfv9pNSo7Xm1GddmUHJUBixcLr7CRtJRSD7c0zLbvzTd538hOVBzqBkKAZO/C4FZI0ZZXFx1Skm+t7Wt10XlYi4iSARhSqgHWQ9AycNGPqZQKZXBYEYOvKMHflI45FU7uCLU+/wEJIyQMr6mVlaM/CRY6ZWEoY1C5CjGtgYXCtnbvBJ1fVvrYyXqyvteNv8Ai/8AqvUi+g6RSCKeIpsiugUF2A8NF7yPtitZeeVf5eyKytgPDRe8j7YrVXnlX+Xsiqy2JW41RRRWMucqByjHg7b3Z7MdT6g8ofJ23uz2Y6vEqylApxRSVFOAVcqdApYFAFLAoAApQFAFLAoDgFKxXQKUBQHMVVW0CIDczbZJO+UEZKg7lA44xt6KsLq8jjHfnady7yfhT2idFGduekXOfJRncq9DMPX/AN9WhiJZpqELOS67L/c/Dl4m9h04QlKWkXz5vuXjzKi4vIphqSIVVvFfzTxB6Kk6K0Z+XDAya2sQRs1cYz6/XWpu9EhkKsAykbRw9Y9dZe00LH3ysgLoxUnj0qfiCK5eNxEuHtVqyz8lJdlrufJ9xtU5wrUpU4txjzj+7zV7Nd/kTxVMNHxWzAorSyt4inaVHEAD/mrE6Bi9Gv7VM5NaJHfSAY1iQpOSQgOBjPEgn2YrFheKLic8kIWa1zPW3l16EKEcPGTU2091tfzuVX59gdW4iKK2zJBwfUc7xTuj7Pmi6Lnmzh4+nGchl+GAfjWovdEh0Kka6nep/ceus5bxmJzAxyBtiY/qXO72iuvGE6VSPzHmXKWz8H3Pl3+RrupGpTl8tW6rl4rvXPuH8UYpeKMV0TQGZIgwKsAQd4O0GuLGAAAMADAHACniKSRQDZFJIp0ikkUA0RSSKdIpJFAQp7YsRtGrrBm3knVxhR0AZAJ9gpwiniKQRVIwUb256gZIpBFOsKQwq4FWA8NF7xO2K1F55V/l7IrMWI8NH7xO2K0955V/l7IqstiVuNUUUVjLnKhcoPJ23uz2Y6m1D0/5O292ezHV4lWU6inFFJUU4BVyooClgVxRSwKA6BSwKAKUBQABVdc6QZmMUG1v1SdCezia5pG7Zm5iLxj5RvNHD21PsLFY1CqPaek+s15XjPGfkXo0XrzfsdbDYWMIqrVW+y+7+yIUGhlLohy7yHLudp1VxnHDJIHxo5Z8vjYMLS1jSS51Q0rvnm4Aw70ELgsx36uRgYPTWi0RbgzM3mKoHqzkn91+lfPnL3S8okuZQcSTXcyltxVUkdVA9YRFWuv8M4eP6V4irq3q/ovc0uJYic5KKf5uekaA/F2dZQukFgMLYBmiDIYcnGtIrMcpxIxj11ubmILcHG6RAw+Q4J/8x9K8IsuXMN1o+10YLUrLDrvNOSG5w4YbOkltfJzuKgDPR7FyYmaSw0fI5LPzBQsdpbVAAJPSe8yayfEtGnW4bOpFWty8P6NfCSlGo4SfItLt9WNm81WP0FU3K7lYdGQQ21uge6nXweclY1UBecYDaxyQAvSc8KubsZTHEqPqwH968w/E/S72+lZLlFDPaRWxjVtqnUZpcEcMsc1wfgqjGXzakuVv4/yZsbNxppLm/Yat+Xml4JNZ7kzMp8JbzRRxg9ODqqrIcf8A4a9CvLiLSFjHexA6rDX1f1IVOJEOOkFW+K18/aV5Vz6T0ob1IObL6gkjjDOBGgVC0jAd9sx3x3bOFe3fhAS9ndRnaq3LBB0DWgiYjrEn5jXtsXTp4vDS7Nntp+cmauHqToVk735kmO6eHCynXj3LL0rwD/erMbdo2g7jxppLfMSg7dmqenONh/aoMEht3CMfAucIT/lsf0k+aa8NwjjTc/0+Ieuyf2Z2a+HjVTlT3XLr4d5ZYrmKdIpDkAEkgADJJ2AAbyTXsDkiCKSRUDRkd3pEc7buLOzPk53i5ya5HQ8SMQscfBmBLbwAMEo0nZ3tgY5JbmO8tpJo4WzEIJ4mmdY0YFW1JF12GRqqcHO3G0CwIpBFOkUkigGSKQRTxFNkUA0RTbCnmFNsKA7Yjw0fvE7YrS3nlX+Xsis3ZDw0fvE7YrSXnlX+Xsiqy2JW41RRRWMucqJp7ydt7s9lKl1E075O392eylXiVZVKKcUUhRTqirlRSinAKSopxRQHQKj6Su+ajLfqOxB6z9t9SwKprhueugv6IdvtOzP9cD4VzuJYr9Nh5T57I3cFRVWr2tlq/bzJOiLDUXJ8dtrHefZmrcOqDLEAf93Cm4Fqag2V8oq1M8ryOhWqZpXYzovTkAkcGQKHCnWIKjIyCCSNmzV/rXl3LnRrWN1chdT8tpNJublKiRVM+2ZFJ8Vw2WB2bGGNxr0q8hDb1B9ozVVPoxSpTClG8eJ1Esb/AMyNsNe74Jxv9LSVKcc0LW31t9HbyNWtgoV1mjKz79fz0PFNAcmykojgP5i6nPNxKO9AztJOCcAYyT0AV9D2+ixa29pag63MJq63nFY9Vm+JOfjUbk8llaZxaw2cj7GlRQFk9XObwPUan3N0ss2UIZYlK6wOQWcqSARwCr9a6nHeKYerw6aovR6W53fU0qGGqU6jc/XkIuSAuTuUqx+Vgf7Vjvxb5KSOwvoo2lXmxDdRKpc6gLFZAo3gaxDerB3AmtnPEHVlO5gQfYRilw8o0ChWDtOBho1Uk5GwnWOzVO/Oa4PwlxCnhfmKcktnrzWzM1eg60Uoo+eOTtuIJHWxeeSS5QxGFDr84jEZXAHi7tpOwdO+vbOShh0ZZLA0iy3JLSTCPvg0rnJXW3YA1Vzvwu6lXaPIxLBY1bfHGAM/zsBljS7W3C+KoH/eNdrH/EalDJhYJR3u+flp/PoXocPjDt1ZXfRe/t6j1ndayhTHKOLFMAnpP1pu9tQylSMg76sIl2U3OtfNZT/+jaNuM7Tuiu0TOSDE5y8WBnz1Pit/aoun4+ee1s/0Xk+pN64YonnkU+phGEPqY0q7bmpY5dwzqSfytx9h21JZz3Tsl6Cl2T7RHGB+5r6fwbGPFYZOW60Zp42kozU1tLXz5+/mbFVAGAAANgA2AVg7zXvNIzNK55jR0iR20AwF59rZXe4fZlm1bjUUE4GCd5re1h7qLmNLTp+i+hjuE95BiCYD5DbH612DRJpFIIp0ikkUAyRSGFPEU2woBlhTbCnmFNMKA7ZeVj94nbFaK88q/wAvZFZ6z8rH7xO2K0N55V/l7IqstiVuNUUUVjLnKi6c8nb+7PZSpVRdN+Tt/dnspV4lWVi06optKdUVcqLUU4opKinVFAcZsAk7gCfoKpdAJkO53s3/ACf6mrPSjYgkP+0j67P71D0Evgh6y3aI/tXkPiao8sIfn5odrARtQnLq0vuXMIqWKixVLjI6d1eCazSSMdQ40WeimGtKVHyqtCSqTxtqnDFTlVO7Bcd6D8afZsnNdPFUVg4xUJ3b7rIonOO6sNCEYwQCDvB2g/CuwwhBqqMKNw4UuiuS5t7sm7CkhAPad5pVFQQNNADUmCyTG+m6ouWqz/kbkwzmFhby4xqgsebbZrt4udwIwQTvrpYCrF1owqq6emt/sJZmrJiIbm60kxFhItvYqcHSBVZXuCrEMtrG3e6gwRzrZBOdVTjNMac5LRWoE1wdIXtsATdTm/lia3CjJkMEbRo0YAydTvh0K1ankjpa1ubOGSzK/lwioiLs5rVUDmyv6Su7FWk9uki6rorrkHVYBhlWDKcHpBAI9YFfT8Nw7DYZWpwXju/V6nOc5Pc8lOjZLrB0DDci3cESzXzz/lJQQGSSHnnM2sDjaq6pBOdwrdaA5IGGRbm6uHu7tUZFc4jihV8aywxLsGdUZZsscDbWkorbhShCTlFWb3DnJpRb0QVneWmiJJYo7iBS9zZPz0SDYZlKlJYfmjLY/wBwStFRWQqZDR+kI7iJZoW1o3GQdxGDgqwO0MCCCDtBBFPEVWaWszYaQV0AFnpNisigYEV7qlhJv2CVVIIA8dQf1GrVhQDTCm2FPEU2woBlhTTCnmFNNQBZ+Vj94nbFaC88q/y9kVQWflY/eJ2xV/eeVf5eyKrLYlbjVFFFYy5yo2m/J2/uz2UqTUbTfk7f3f8A9Uq8SrK1aeWmkp5auVHFFOqKbUU6ooCNpVcwSfyk/Tb/AGqDoM+BX5u0at7iHXjZPOVh9QRVDyfk7wr5rfuP+DXjviaD7Evz81O3gHfDzXRp/Yv4zRfWazxNExIR8B8bNZdYFkzwYAqfUTSI2qQjV4a7i1JboiV07ozc8E9rfKtqEMFxGSLTZGrSRBQyxN4sbmPBAOw6rZxvF5YachmJQExzL49vIOblT2od49YyOBqLyns5JLctCcXFuyz2539/Ht1cdOsusuPXVLof8QNE6XC22kEjt7tThVkOoGJIw1vOMEZJGFyG6NuM16jAcPo8Vw927VI6N9VybX8XIqzWSM5rTZtb35X63Xno9TaUVVvyLuYjm00nMi5zzU6rdrjzQxw6j4mm+Y06hwBouVeg+Hjb2kbhWN/C+IT1krdxiWSX7ZrzuvqrfyXFFUjjT7HAj0Ug4kzNj6fanf4V0jN/7jSfNKRho7aJYzk9ImbLD6VZ/C9d/tl6q33JtFfumvK7+iJWkdLw24BlkVSxwi+M8hOwBEHfMc9AFYfliJru4s7O4ZrSC7mTXhyNdYRnBnYHCvIy6iKCcHflsAb/AEfyasbANPhQ6jMl3O+u+ANpaVz3o44wKw3KDF3Y3d9KmvFLLC4jP+itLpGIAPnKsz+vWrp4fheH4W4VarzTcoxXRXe/kFUWWTp8lu+r6Llzd99ORvrjk+YwGsDHayIqIE1NaGVI11VjkQYIAGwMpDLgbx3pnaLuZ3Q/mIBBIpwQrrMj7AdeNwASu0jvlU5B2YwTn30jNo0a8he60ZgEXG2WeyQ+m6Z4QP8AM8dR42ttatPbXSSoskbrJG4DI6kMrqRkFWGwivYnKHaKKKAKKKKAz/L+xabRtyEBMkcfPw4387bkTR4+aMD41FtLpZY0lQ5SVFdTxV1DA/Q1qJYwylTuYEH2EYrCciCToyzz/pYf6RKB/SgLVhTbCnmFNMKAZamWp9qZegC08rH7xO2Kvrzyr/L2RVDaeVj94nbFX155V/l7IqstiVuNUUUVjLnKjab8nb+7PZSpNRdN+Tt/dnspV4lWV6U+lMRmn0q5UeWnVFNrTq0AtazrpzF2y7ll75fjk/vrD6VpFFVnKPR5kjDr48XfDG8r0/sD8K5XFsL+ow7S3Wp0OH1VCrlltLT2/kdRqfRqq9H3gkQN07mHA1PVq+X1INOzOjUg07Mlq1eF/izyMMM5miXwcuWTA3HOXj9oJyPUcdFe3K1Q9OaIju4Ggk3NtVulGG5h/wB2jIrd4XjpYKup8no/zuMcMqvGf7Xo/dd6/o+e+TP4o6U0eFSC5Z4V3QSjno8YwFGe+QepSK9P0J/iAndVM+iy2zvpIZdUMcfpjkG75jWdTkvo+GVrXS9o8ZbW5u+gZw28nW1NquNu/VyNxB6NhF+EUMsavY6REsWMKXCyZxs2vGQM8Rq19NWI+bBTo2ZSlgKNOrbFzag9pRV0/PWw5f8A49IqZi0XdSN5rvHGPqmuf6VjNNf4itISZW2toLXeCW1rhwfUThR8VNa62/Bi4PlLqFP5VeT99WoWk+QWgdGs017I99cnBW21tQZG7MaHIBxtLsQeB3G1OpU1+YrIYzB4S8Y4Ko5yfK383sjzXR2kNIaavIkubqafLrgMfBo27WWMYVcDJ2DcDX0S1tGkHNBAYlj1NTeCgTV1fpsrFcg9EGSVtIPbxW6FdW0hjRYkRTnLKoHAka29tZj01uGevA/EGO+fiFCD0h9S0qPyYqjfVavx6eW3jcrfw00o8dhZW90wPOW8RtJ8YSZTEG5gn9M0YyuqfHVdYZIYJo9FcmoLWWSS314kmwXt1bwAfO2RI90bHO3VwDsJGdtY5ZG0eHTmGu9GTMzSW6qJJLNnbWZ4k/zIixLFB3ynauRsF3oK6kdEm0feR39i5XvJmbnoRsyFnwWYqM95Kuvne43V7zCYyli6aqU37ruZxpwlB2Zq6KKK2ygUVB0rp21tVDXNxDACcLzjqhY8FBOWPqFVP8XSTD/0Vhdz53SyobCEetmmAkI9aRtQEzlbpf8AK2csijWlYc1bx9Ms8p1IYx7XZfYMnorEQ2B0PeWVikjyWt7A6BWJfmbi2iUtIjE96kinxBsDbRjNa/RnJ6VpheX8iS3CAiGKMEW9oGGG5oNteQgkGVsEjYAoJByGlr9dI6fhSEh4dDRzGeUHI5+4HN81niAgPtVhsxQGrYU0wp5qaYUAw9MvT70w9ActPKx+8Ttir688q/y9kVQ2nlY/eJ2xV9eeVf5eyKrLYlbjVFFFYy5yomnT4O292eylS6h6fPg7b3Z7MdXiVZAjqQlRYzUqM1cqPpT6UylPJQDqinBSFFOUBltJWRtJedQEwP4wH6Dw+30qdBOGAZTkHcaunjDAqwBUjBB2gis1eaMktGLxAvAdrLvKf8ev68a8Zxngzu61Fac1+cvod3DYpV0oTfaWz6/39SyVqWHqDa3iyDKnPEdI9oqQHrxsoNOzMkoNOzEaU0XDdR83Ogdd46Cp4qd4NYi4/Di5gYvY3ZXPQWaF8cNdNjfQVvA9DYO8A1t4bG18NpCWnTcy0q9SkrRenR6o89PJvTjd615MVPnXUjL9M/2qy0D+G0Ubc5dSC4cbTGMiMHf3xO1/jgcQa1ht1/3ezXbH0zS0AUYAAHAbK263F8TVjlzW8F97szSxlRq0dPBWHtYDYNmKQzUgvTckoAySABvJ2VyFG5pqAtmqifQDzzvPYzNZXCg691HjVmfUIRJoyCkwBIJ1gSOg1aW1u914uY4P1S7i/qQf3rQ29ssahEUKq7gK9jwLhlVTWIneK5Lr/Rr4upCEXDeX0/s8nT/EFdWjvbaR0av5iEsrmOQwgsN3eMrbCMHWBIOcgYNSNC/jA+l5/wAqZ00Qj4ClTz085JI1I53ASI7t6EnOzBrQ/iN+G8WlYtZdWK8jHgZuhxv5qXG9c7jvUnIztB+bdJaNmtpXgnjaKWI6ro28Hf7CCMEEbCCCK9qcc+kItIWmg55GurVhbykNHpTUa6lDHY0NzJ30pOttVjsIYL+nbaTfjLoNV1vz6ngFjmZvoE2fGvIvw/8AxmktgLbSGtcW2xVm8eSEbsN6RP8AyG3GdgrCcqdGx293LHC6vBrFrd1OsrRP30ZDdOFIB9YI6KA9M5e/j9JcI1vo1Ht0YENdNhZiDsIjUHwez9Wdbbs1Ttqx/AAH8pck9M67eJ5oZ/evDK+gfwJsymi2c/5txIw9ipGn7q1AegtTL0+9MPQDD1HkqQ5qNIaA5aHwsfvE7YrQXnlX+Xsis7anw0fvE7YrRXnlX+Xsiqy2JW41RRRWMucqJp+3cxW7KpYKmGwM4yqYz9DUurew8lH/ACL2RV4lWYuKJvNb6GpUcTea30NbGirlTLpGeB+hp9IzwP0rQ0UBSKh4GlhTwNXFFAVIQ8DXdU8DVrRQGTv+TCOdeImGTio70+1ej4f1qtdbqHZLCZFH+ZGNb44H98VvqK5GL4PhsTq1Z9Ub9LH1ILLLtLv39dzAxaVib9YB4Hvf3qStwp3MD7CDWrutFwy+Uijc8WUE/WoEnJCybfAPg0i/0DVwanwzK/YmvM2ljqL3TXo/YpTKOIqPLpGJd8i+zOT9BWij5IWS7oAfazt+7VOtdFQReThjQ8QoB+u+op/DE/8AXNeQeNorZN+i9zIx8/L5GB8ee/g19u3afhU+05NDIe4YzMNyYxGvy/q+P0rVUV3cJwXDYd5rZn1fsatTHVJaQ7Phv6+1iu1PVXNU8KsqK7JoFZqngazXLfkDbaVh1JV1JlB5m4UZeM8D5yZ3qfhg7a3FFAfHHKvkbd6NlMVzEQCfBygExyjijf23jpFUdfbGlNEwXUTQXESTRP4yONYHgfUR0EbRXjfKn/DkCS+jbnVySeYuMkDJzhZVGcDcAwJ4mgPC6+pvw50M1roq1iIYMYxI4IwQ0xMpBHq18fCsJyL/AMP1wl0kukXgNvEQ3MoTKZyNytkABM4J35GzG3I94oChdDwP0ph4zwP0NaWigMlJG3mn6GossTea30NbeigMLYW0jTx4RtjqTsIAAYEkn2CtFeeVf5eyKuKp7zyr/L2RVZbErcaooorGXOVaWEy80m0bFUfEDB/qKrKjSWCE574E78EjP0qU7ENGk5wcaOcHGsz3NXzn6zUdzV85+s1WzFbGm5wcaOcHGsz3NXzn6zUdzV85+s1MwsabnBxo5wcazPc1fOfrNR3NXzn6zUzCxpucHGjnBxrM9zV85+s1Hc1fOfrNTMLGm5wcaOcHGsz3NXzn6zUdzV85+s1MwsabnBxo5wcazPc1fOfrNR3NXzn6zUzCxpucHGjnBxrM9zV85+s1Hc1fOfrNTMLGm5wcaOcHGsz3NXzn6zUdzV85+s1MwsabnBxo5wcazPc1fOfrNR3NXzn6zUzCxpucHGjnBxrM9zV85+s1Hc1fOfrNTMLGm5wcaOcHGsz3NXzn6zUdzV85+s1MwsabnBxo5wcazPc1fOfrNR3NXzn6zUzCxpucHGjnBxrM9zV85+s1Hc1fOfrNTMLGm5wcaOcHGsz3NXzn6zUdzV85+s1MwsabnRxqnuXBlfBztA+IUVB7mr5z9Y1IiiCjAGAKhyuSkLoooqpYKKKKAKKKKAKKK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155575" y="-1897063"/>
            <a:ext cx="5286375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2" name="Picture 10" descr="http://chakinsky.ru/wp-content/uploads/2013/09/Rmv1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863850"/>
            <a:ext cx="5148263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S900074279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4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называются фигуры?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412875"/>
            <a:ext cx="1439862" cy="1368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484438" y="1412875"/>
            <a:ext cx="1439862" cy="1368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1557338"/>
            <a:ext cx="1439863" cy="13668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6948488" y="4076700"/>
            <a:ext cx="1439862" cy="1368425"/>
          </a:xfrm>
          <a:prstGeom prst="pen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2411413" y="4149725"/>
            <a:ext cx="1439862" cy="1366838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395536" y="4149080"/>
            <a:ext cx="1440160" cy="1368152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00" y="3860800"/>
            <a:ext cx="1439863" cy="20891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19925" y="1557338"/>
            <a:ext cx="1439863" cy="1366837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357438" y="285750"/>
            <a:ext cx="4848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Разгадай ребусы</a:t>
            </a:r>
            <a:r>
              <a:rPr lang="ru-RU" sz="2800">
                <a:latin typeface="Calibri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478634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По  </a:t>
            </a:r>
            <a:r>
              <a:rPr lang="ru-RU" sz="13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8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 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1285860"/>
            <a:ext cx="2786082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</a:t>
            </a:r>
            <a:r>
              <a:rPr lang="ru-RU" sz="96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214818"/>
            <a:ext cx="3929090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latin typeface="+mn-lt"/>
              </a:rPr>
              <a:t>100</a:t>
            </a:r>
            <a:r>
              <a:rPr lang="ru-RU" sz="8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latin typeface="+mn-lt"/>
              </a:rPr>
              <a:t> </a:t>
            </a:r>
            <a:r>
              <a:rPr lang="ru-RU" sz="80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latin typeface="+mn-lt"/>
              </a:rPr>
              <a:t>лб</a:t>
            </a:r>
            <a:endParaRPr lang="ru-RU" sz="8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66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11122"/>
            <a:ext cx="3155031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40</a:t>
            </a:r>
            <a:r>
              <a:rPr lang="ru-RU" sz="88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а</a:t>
            </a:r>
          </a:p>
        </p:txBody>
      </p:sp>
      <p:pic>
        <p:nvPicPr>
          <p:cNvPr id="4103" name="Picture 2" descr="https://encrypted-tbn1.gstatic.com/images?q=tbn:ANd9GcSczoHURNU6_tsDtfgs_PMdTbz7xIG_9kXb9i7fMYLMvvfAdjHj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6371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43125" y="214313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с палочками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11430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 палочек  сложите 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 одинаковых квадрата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000125" y="2143125"/>
            <a:ext cx="2149475" cy="720725"/>
            <a:chOff x="1000100" y="2143116"/>
            <a:chExt cx="2148760" cy="7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00100" y="2143116"/>
              <a:ext cx="720485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14237" y="2143116"/>
              <a:ext cx="720485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28375" y="2143116"/>
              <a:ext cx="720485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929063" y="2143125"/>
            <a:ext cx="1435100" cy="1435100"/>
            <a:chOff x="3929058" y="2143116"/>
            <a:chExt cx="1434380" cy="14343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29058" y="2143116"/>
              <a:ext cx="720363" cy="720363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43075" y="2143116"/>
              <a:ext cx="720363" cy="720363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43075" y="2857133"/>
              <a:ext cx="720363" cy="720363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0005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>
                <a:latin typeface="Times New Roman" pitchFamily="18" charset="0"/>
                <a:cs typeface="Times New Roman" pitchFamily="18" charset="0"/>
              </a:rPr>
              <a:t>     Как сложить из  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 палочек  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 треугольника?</a:t>
            </a:r>
          </a:p>
        </p:txBody>
      </p: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2357438" y="4929188"/>
            <a:ext cx="2500312" cy="1285875"/>
            <a:chOff x="2357422" y="4786322"/>
            <a:chExt cx="1714512" cy="756000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357422" y="4786322"/>
              <a:ext cx="857800" cy="756000"/>
            </a:xfrm>
            <a:prstGeom prst="triangl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0800000">
              <a:off x="2786322" y="4786322"/>
              <a:ext cx="856712" cy="756000"/>
            </a:xfrm>
            <a:prstGeom prst="triangl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215222" y="4786322"/>
              <a:ext cx="856712" cy="756000"/>
            </a:xfrm>
            <a:prstGeom prst="triangl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5128" name="Picture 2" descr="http://bestgif.su/_ph/43/2/7085781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325" y="4619625"/>
            <a:ext cx="2987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142875"/>
            <a:ext cx="3643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   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Уберите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 4 палочки,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чтобы осталось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5 квадратов.</a:t>
            </a: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5643563" y="2071688"/>
            <a:ext cx="1019175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6721475" y="2071688"/>
            <a:ext cx="1019175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5643563" y="3149600"/>
            <a:ext cx="1019175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6721475" y="3149600"/>
            <a:ext cx="1019175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5643563" y="4227513"/>
            <a:ext cx="1019175" cy="47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6721475" y="4227513"/>
            <a:ext cx="1019175" cy="47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5400000">
            <a:off x="5257007" y="2612231"/>
            <a:ext cx="776288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rot="5400000">
            <a:off x="6334919" y="2612231"/>
            <a:ext cx="776288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5400000">
            <a:off x="7414419" y="2612231"/>
            <a:ext cx="776288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5400000">
            <a:off x="5257007" y="3690144"/>
            <a:ext cx="776287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5400000">
            <a:off x="6334919" y="3690144"/>
            <a:ext cx="776287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5400000">
            <a:off x="7334250" y="3614738"/>
            <a:ext cx="931863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714375" y="1928813"/>
            <a:ext cx="792163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1554163" y="1928813"/>
            <a:ext cx="792162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2392363" y="1928813"/>
            <a:ext cx="79375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714375" y="2768600"/>
            <a:ext cx="79216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>
            <a:off x="1554163" y="2768600"/>
            <a:ext cx="79216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2392363" y="2768600"/>
            <a:ext cx="839787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714375" y="3606800"/>
            <a:ext cx="792163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2392363" y="3606800"/>
            <a:ext cx="79375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1554163" y="3606800"/>
            <a:ext cx="792162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2392363" y="4446588"/>
            <a:ext cx="79375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5400000">
            <a:off x="413544" y="2350294"/>
            <a:ext cx="6032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>
            <a:off x="1253332" y="2350294"/>
            <a:ext cx="60325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rot="5400000">
            <a:off x="2092326" y="2349500"/>
            <a:ext cx="60325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5400000">
            <a:off x="2931319" y="2350294"/>
            <a:ext cx="6032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rot="5400000">
            <a:off x="412750" y="3189288"/>
            <a:ext cx="604837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>
            <a:off x="1252538" y="3189288"/>
            <a:ext cx="604837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rot="5400000">
            <a:off x="2930525" y="3189288"/>
            <a:ext cx="604837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rot="5400000">
            <a:off x="2030413" y="3130550"/>
            <a:ext cx="7239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rot="5400000">
            <a:off x="413544" y="4028281"/>
            <a:ext cx="6032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rot="5400000">
            <a:off x="2931319" y="4028281"/>
            <a:ext cx="6032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rot="5400000">
            <a:off x="2092326" y="4027487"/>
            <a:ext cx="603250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rot="5400000">
            <a:off x="1253332" y="4028281"/>
            <a:ext cx="60325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>
            <a:off x="1554163" y="4446588"/>
            <a:ext cx="792162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714375" y="4446588"/>
            <a:ext cx="792163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3" name="TextBox 203"/>
          <p:cNvSpPr txBox="1">
            <a:spLocks noChangeArrowheads="1"/>
          </p:cNvSpPr>
          <p:nvPr/>
        </p:nvSpPr>
        <p:spPr bwMode="auto">
          <a:xfrm>
            <a:off x="4714875" y="214313"/>
            <a:ext cx="4214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Переложите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 3 палочки так, чтобы получилось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3 равных квадрата</a:t>
            </a:r>
          </a:p>
        </p:txBody>
      </p:sp>
      <p:pic>
        <p:nvPicPr>
          <p:cNvPr id="6184" name="Picture 2" descr="http://fotoshops.org/uploads/taginator/Dec-2012/ramki-na-temu-matemati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91075"/>
            <a:ext cx="32035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0185 L 0.11858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4739 -0.1643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4444 -0.1585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1500" y="5072063"/>
            <a:ext cx="7929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Жили-были три девочки: Таня, Лена и Даша.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Таня выше Лены, Лена выше Даши.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Кого из них как зовут? 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4" descr="Рисунок2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88" y="1071563"/>
            <a:ext cx="14589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5" descr="Рисунок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214313"/>
            <a:ext cx="21050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13" y="1714500"/>
            <a:ext cx="12573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4500" y="3857625"/>
            <a:ext cx="15001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57625"/>
            <a:ext cx="1500188" cy="5000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Даша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3857625"/>
            <a:ext cx="1500187" cy="500063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Таня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http://math.all-tests.ru/sites/math.all-tests.ru/files/images/400-problem-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8175" y="620713"/>
            <a:ext cx="4824413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>
            <a:off x="3203575" y="765175"/>
            <a:ext cx="2232025" cy="1943100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51050" y="2781300"/>
            <a:ext cx="2233613" cy="1943100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356100" y="2781300"/>
            <a:ext cx="2232025" cy="1943100"/>
          </a:xfrm>
          <a:prstGeom prst="triangle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3203575" y="2708275"/>
            <a:ext cx="2232025" cy="1944688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908175" y="476250"/>
            <a:ext cx="4824413" cy="436562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Заголовок 7"/>
          <p:cNvSpPr>
            <a:spLocks noGrp="1"/>
          </p:cNvSpPr>
          <p:nvPr>
            <p:ph type="title"/>
          </p:nvPr>
        </p:nvSpPr>
        <p:spPr>
          <a:xfrm>
            <a:off x="0" y="5516563"/>
            <a:ext cx="8893175" cy="1152525"/>
          </a:xfrm>
        </p:spPr>
        <p:txBody>
          <a:bodyPr/>
          <a:lstStyle/>
          <a:p>
            <a:pPr eaLnBrk="1" hangingPunct="1"/>
            <a:r>
              <a:rPr lang="ru-RU" smtClean="0"/>
              <a:t>Сколько треугольников?</a:t>
            </a:r>
          </a:p>
        </p:txBody>
      </p:sp>
      <p:pic>
        <p:nvPicPr>
          <p:cNvPr id="8201" name="Picture 4" descr="https://encrypted-tbn1.gstatic.com/images?q=tbn:ANd9GcREQcPfmlTFRExaeu5nE0eezceDqatqvmcg2HnRx-Vv_X5meDI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97613" y="0"/>
            <a:ext cx="28463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75856" y="1628800"/>
            <a:ext cx="2084894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Проведи одну линию так, чтобы получилось 9 треугольников</a:t>
            </a:r>
          </a:p>
        </p:txBody>
      </p:sp>
      <p:pic>
        <p:nvPicPr>
          <p:cNvPr id="9219" name="Рисунок 12" descr="http://playroom.com.ru/logic/logic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844675"/>
            <a:ext cx="8280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68313" y="3213100"/>
            <a:ext cx="8207375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AutoShape 4" descr="data:image/jpeg;base64,/9j/4AAQSkZJRgABAQAAAQABAAD/2wCEAAkGBhQSERUSEhQVFRQSFRUVFBgVFBUWFxYUFBcXFBUWFRQXGyYeFxojGxQXIDAgJCcpLCwsGB4xNTAqNSYrLCkBCQoKDQwOFA8PFCkYFBgpKSkpKSkpKSkpKSkpKSkpKSkpKSkpKSkpKSkpKSkpKSkpKSkpKSkpKSkpKSkpKSkpKf/AABEIALcBEwMBIgACEQEDEQH/xAAbAAEAAgMBAQAAAAAAAAAAAAAABAYBBQcCA//EAEEQAAEDAgMDBgwFBAICAwAAAAEAAhEDIQQSMQVBUQYVImFx0RMyM1JTgZGSoaKxsgdCcoLwFCPB4WLxFsIXQ2P/xAAWAQEBAQAAAAAAAAAAAAAAAAAAAQL/xAAYEQEBAQEBAAAAAAAAAAAAAAAAEQFhIf/aAAwDAQACEQMRAD8A7BgMBT8FT/ts8Rn5G+aOpSP6Cn6NnuN7k2f5Kn+hn2hSFUR+b6fo2e43uTm+n6NnuN7lISFBH5vp+jZ7je5Ob6fo2e43uUlEEfm+n6NnuN7k5vp+jZ7je5SERUfm+n6NnuN7k5vp+jZ7je5SEQR+b6fo2e43uTm+l6NnuN7lIRBH5vpejZ7je5Ob6Xo2e43uUhEEfm+l6NnuN7k5vpejZ7je5SEQR+b6Xo2e43uTm+l6NnuN7lIRBH5vpejZ7je5Ob6Xo2e43uUhEEfm+l6NnuN7k5vpejZ7je5SEQR+b6Xo2e43uTm+l6NnuN7lIRBH5vpejZ7je5Ob6Xo2e43uUhEEfm+l6NnuN7k5vpejZ7je5SEQR+b6Xo2e43uTm6l6NnuN7lIRBH5vpejZ7je5Ob6Xo2e43uUhEEfm6l6NnuN7k5vpejZ7je5SEQVDbODYKzugz8v5W+aOpF9dteXf+37QiCxbP8lT/Qz7QpCj7P8AJU/0M+0KQgIiICIiAiIgIiICIiAiIgIiICIiAiIgIiICIiAiIgIiICIiAiIgIiIKrtry7/2/aETbXl3/ALftCILFs/yVP9DPtCkKPs/yVP8AQz7QpCAiIgIiICIiAiIgIiICIiAiIgIiICIiAiIgIiICIiAiIgIiICIiAiIgqu2vLv8A2/aETbXl3/t+0IgsWz/JU/0M+0KQo+z/ACVP9DPtC+mIq5Wud5oJ9glB9EXKNkcpqzCK5q5g9xL2uLiIJ0AgxHUugYDlPRq0hUDoBiRBkH1KjbrBK0ruVDM0QSOP+lD2rtsvY4MtYwJ8Y8OyJUG3wO26dWo+mwyWAE9hMWWwVA5BF/8AVVS4OH9uCTvcHt3dV1f0HipWa2MxAmwkgSepe1zP8QNok40UiSGspAtHFziST9FN5LctC0eBrEvygZSAc0SBBnXVFi/oq1X5ZNFmtv8A8j9IXmjy0BF2iepxj6IjfY7aDKLczzA3cSeAC94TFNqMa9plrhIXOuVG0nOBqOu2LX0JsAG7h29at/IlsYCgD5nwLnEfCEG8REQEREBERAREQEXirVDQXOIAAJJOgAuSVq9i8pqWKe9lOf7caiJBJEj2INuiIgIiICIiAiIgIiIKrtry7/2/aETbXl3/ALftCILFs/yVP9DPtC+lekHNc06OBB7CIK+ez/JU/wBDPtCkIOJ83upVHUp6LnvaJbMuF/tM+1bGi4sY2m2AGzJH5juPGNLK0bawbG1C4tElxdp+bSe2AFoXhzyDLWibF1p7lWqj0xUOY3ECRpBGhgj6KZRY7LmkRfNM7gIgDfJKh4Co+lVOYPdTcYfI6IaWjpE5QGuzyAATIk9anbfwRq0xRoxHTLictnZYpuyuIa6HEnK4xJHUojcck6bm4hzy6W1GNEaGRx4q5rmeywaeVrWuFQOmA6QOkcrRciwjQxcxxXSwiOafiXs9zsSx7JBFPUb8puPY/wCC11PZz2skS0vAzEnpRrHq4LoPKXDiA87p7Dwn2lVGrT8JJE5QNBvJVavkakhucML25pENLgM26L7+CnU8C7OWwbyBNjMWJlQsRhWv6LSac5pkTM0/BkkAf3IHSAJEGDeFL2jtg0WMp1g4uq0y3M1pc4hwLRcWzxuF0EXEiniGmkyrld0Yc4HK8WktJHSBO8Sun7CpZcPSb5rA32WXODgPA1DEuL7nMB42VjS6xIzZWNFg0RNl0Pk7QLMOwEzafUdFE1Pq12tjM4CTAkgSeAlfRc8/FWoQ/DT4n9z3ugAfVPxXvkpyxc1ppVAXtpgQ+1gfFBM36t/VZCOgIqziOWVpYzszHrjcvFHlrB6dOx811weuURvNtY3wOHrVRrTpveO1rSR8VQ9g/iJVa4DFAPY6+ZohzRxgeMPj9F55T8rX13f0zTkbUhpESXB/RF+BVNwNEk+CfGUEmZvZxED1ghGsx2uryhohocHh0xGW+qgN5XNmCyO13+YXN/6h7S7KOjo0aRwk8V5oV3Foza7+0Hj7LokXLlRtt9Zng6cAHUZgC6Ov2LU/hziSca4cKT2kbhDmRu6itZUrBsCo8Nk9AGBaOkRJ4kqwck6fg8TnzSHnKWxcTYDgRoiuhLBWVgoyrewOW9LEO8G4eDebtk2cOo8VZVwyvQewup6PpVCxsay2bH2T61u8Hy8rNYGOf4lyRw4Cb+pWLuOsLBK5N/5s4vmXSTa50OpmV7xPKd7gQXvh2ozG41uJ0uiLFyq5Zlh8HQOk5njSeAP+VZ9iY3w2HpVTrUpsce0gT8VwzE0nvqZWlxbUfla6/S0meq2vrldt5MU8uDoD/wDJh0I1aDoe1RdyY2iIiIqu2vLv/b9oRNteXf8At+0IgsWz/JU/0M+0KQo+z/JU/wBDPtCkIKryrwZLwRoR8Rqq9jaogNLQALAg6erf8Fa+VbbNI1E2jUb1VH12R0mz1jNLTrBAuD1Kjzhq7GEdNpgyAYiBGk2meCbOwlOniamIDHND25QS9xgukvIabgG3ZBsJv8q2OYAC1tV8yRDQYA63kDcfitdiuUT3dCnSvHSzvaHAni0xO+8ore7MqsOJYJyjOCS46xuHaV0VpXBMXQrF2ZzssflER9L+2FZNjcvq9ABlSHtEC+oHUd/rRHRuUAHgHk7hKouY5eg4Aa79fVqtztvlAzEUGGk6zjcaXA0MqvOL27tb2MX9dkV66UE5A4kbjBj1hHZqmXMS0UzLQImRvPxH+VFqbQe28A33sMbtSJ4krX4rblU9ENaSWz0GuPrvqPWg2/8AUur1ms8USAX67oN+5dRw7YaANwAXAjXr3cTYaRx6u6F0Pkhy0s2lW3WzE39c6Iid+IGyvDiiDYNLyT+phZ7ZIVPfs8U25ARIAD8ogWvrI+PEq98rqhNNhboTr1H/AEqZtHCs1yh4drcyC7eN1uBsUXNQsHVLycrgWiIIMwdIMHfIIPUvOMe7WYBnMTPAbuJn4SveGHgXurOcDTAd4S/ih7gRmJ0vADRIEkySSo20aJxTXPY5hp+K0jc+Wl5bIIzQMpB3GyiojsJUfWok+JSfm16WYwWgjgI9u5WvG7Mp0nPIYC4FxG8gvN47ZVWo0XN8GxmYkOYzWRLnWDd4Amw6tFf+UuEcyoHag9L2ESqiqVcNJy1CGtsYDocZ3ZiIH14LGy8Q2iD4UDwbGB2aTAfAa+MxJDHONg4zbdIX1xGMbUMEEdYHw1XlhylwYHdIAQ4QDbU3iP5ZSLX0qEYgGvTcMmYACCCCymabmHz2w8nKbTfVS9miCHtAaQ5oaG6XIEdajUHmnRayzmsMt/LbWCPXuUzkphHVcQ1xs1pkDcAL/WETXTWmyFAhKI5fyr2G0YqpVzFvjExF8/Sud1yVTcQ1kgS53EsBMHjbr3b1euVdMOruBPQJknraJj6KovAmHN6I8VzMotMjxmkAiTcXHXCq51k7ILqjct2uAII0OYDTt1SpXp53ANc6TJcBIILsgIbOYtzDKDF/YptDEPouZhg17vCN6BblIyu1LXzoyblYfgG08raTJcwxOZ7mgjeGaTeY0HBFS9mYKgajKkHPTIgkka8Wn1e1dW2cAKTA3QNaB2ALllJmfLBzOJgnq7d9wuqbPp5abQdwCaykIiKCq7a8u/8Ab9oRNteXf+37QiCxbP8AJU/0M+0KQo+z/JU/0M+0KQgr3KqOhMxfQkcL2VafQkHxjxgkE9TuKum3cLnpG0xu4jt3Ko/0YAMAyAbOiJJ+P1Ko0+UA5jk7Qxs7xE6Re/Yvo1lN0RmcW3uwBo3eKBEH1KW3CmcxuJGYWA6jHxWHuIcZLWyBBvPqGpPWio9XB2iwnzRAH0uq/jcHHCN839sK3tILd2/Uj43/AMdir+2aQERMX00j2oPlybky0uzSDOtiI0W4OYdEiQNCBKr2yKgbWaTEE3vaCInhN1ci8ButonX6T2INDWnNeCTumIgGLaAI2kXG4DREGALkSbRc9alPpZrjKAc1wLnLeOHBHVgDlm7bWgRbh/vcgjYrABzTIAA1m5nrK01c5csWiR/J1Vje0ET9bfCbFV7a1HdE9Lt1/g9qCy7L5RmpS8E+8CQTxGgXxfd2ZpHWIvpvErQ8nhLi3Qkf9a96l4rDgu/M140dmcCOxw0+KCR4J/TEhucQS3eOEHT1qLVxJaxlMNltMQ3QW/SNFHq4uoOiKoeOLgyZkWcQbWWtxdCoTBeBJsBw4AA/VBMpbZNOtTc6Oi9pyjQAEaxvhXnlVtsPNI0zbJm9762C5fitklgzEyZ9fHRWDYLvC4ckknIYEbuFroJj9rU4/uNc0TE3A14fyy88/wBIwGB1S+jclyATaTJ03DcVCrU6jDEgl1piSDB6riONl5NPpAFlyOi7wbWyLS2NP89JBMftcugMol5mzSQItrAGlt62PJratWni6ZeRDzkcG6AH8vqMKDhqTiLB0C0EADWJkHNG+ApQAYZ6JdMiJsAdRaAg6wCqryy5UeAApMIzvF76D1b1vG48Ch4QkABs8N0rjOK2mcTin1NcxMb4aNNEZbKttDPd15sd5tvXya2QcsOaeqQDwtcH4ry/D9E9dwZgi/0WuqjwYgzNzmEzbfI17FWm1pYck5nOcHN8WJgA9uum/qhfPLWeSxhs7xiB/kqDSfUd/wDbA3Wv6+uxUrAB5Y0+EMkXDpg8bjS4Mbt0cILRydwTW1GMc4EzeI/1vC6KFzHk7gD4Rly64OY/SeK6a0omvSLCyoirba8u/wDb9oRZ215d37ftCIqw7P8AJU/0M+0KQo+z/JU/0M+0KRKDy9sgjiqRtTM2s1pOVjXXJIgzxbEkC28q8Ki8tcPNSOlcg2Ii3GT/ACVcHyx7SW9A5dbjXqA/n1WlrkspyXubNvyk795a4zN1tMNULmAT2HfoIjtn4qI3ZvhC7wmjokCTJv4s9g9qoj7MrAtzeGe6YtUfJNgZuNF52lh8zcw/LMm9+Nh1CyzUy0zvBNsriXacG9xiy+larmpkxMiDF54A8EFdFIzN5FiOIOu/gVZMdi/7AMhpcBmkm0WNhvWlGHEvjQG27fHsH83Kbh2tNN4IDiDIm8AgTrYaIqbs7ENLAABZwNhxbExu/wBrW1AA8k/ml0k6EEydD29i+VCr4N3RIMG4HWd9u32qW8Ne0EQSDJGlhoUHzwe1c12h7xBg5DHUJIbaLL1iSHtMgjqjeNOC84whr5FS46pjqHFeqxlkl023gD/oKDX7FaDWad31/kqxYnAtPG2m+FW9m1wapcNARHYOxbLae1QyppYbyD7JGvrhEHYQl2XLAPjCbQZi/aPrwXgYdoOjSd5Jvpbff1cCvs7Eh1MxAlov1xEdgzFaOpiG5tLkkDM8jTSB/ootfXaTAQTYmDoPp2dyk8gRNOrmk9LhIvPBfDEjoxJPEO1HXxKncmAWsqhhbM317InuREuvQAcYMDe319Vxv9q+GGweZvQdLDJB7OlEkTq0mersUHbG0XUiWvFInzfCdKHRHW0dtlM5O7ULgAWgDpS0TLeI4EKq+uKrtoxIec8gZQ4xEebebk/wL4Ox7DYOi4sZknrgSD2n1LXcucRUZVptpFgJzFxfBaGyLXtc/ReNnCu9s/1VIti7G0wJ9jYsoLTt/ld4PZoaD03dD2WJKpXJ10mZ38Y1Wk5S4oteGWiSdf5wVi5I0ppT2mbxaB/lEbvE1gN8AWmRbqM7+tQ3PaRqNJA3dul+0KJtCs6CWVG5f+RFo7GkDXgtPhMTULspF3GBBEERMgsAEQAZv/hFWNmHaREAFxazNaelqQb7gStpsxgM5omRfIQDaZad0ibW3KLg6Qy5XAGDlO+4nXieiP4V8sdthrajWhwBMyACdwGjTa29BfOTtEZrDTgrQHqsclfFkyOE67lZGqo+ocvQK+YXsKIrW2vLO/b9oRY215Z37ftCIqw7P8lT/Qz7QvvK+GA8lT/Qz7QvujJKpXLloLwDPi7ldSVROVO16dR/QIOW27UbxP8ALIuNRs6qGkX6MxrcEXb6lJZjTnEi2g4X/wCgtHtPElmHe9ujbk8Li6m7KxzajWuBvIEDtg/X+QqrxjaBDzDxJ1BHrPXqf5vVQW075Yn8o0i4vHEDqXusA6oZO862Ht/mqg8pawo02kmBN+J0AH1QYw7SWy43N46/br3qVRoCbeyNZiL6bhfVaPC7fpCBm1/47xwBHr9anYTaTHPa0EmYi978Z60HjEYcBwMZRxGunDsXxq4ssrNY28kDjIPS07f5wnbXblcbHrgdoWqNEvq0ntAOUlro1DSDeOFoQbPE1wXZZjgQN/bGqjbac1tGx6u3dGXeZKk4cgumN/f/AKWn5b4sMa2dDEbyN5iwj4oPGxXkFvXA9e74La7TpgOMTMGSCRu33Wm5L1A94IMhkuPVa0ra47EhxNwN0b7zH8j6KCNW240NayRmDbid4vf2r1s2nnZmgEl0XGnZNrKqbWb4KuXkgEmQZ47vqrfs3EBuGpyQC6XdtzfiqPG03ZGuJOgN7CBPm8FG5EbYl7qRPjS4G+u9R+UtN1SkGtPjEDW5k9YULZ+zP6Yiq2QWXJJmQ2A7fbVQWXa9DKC4sBLjE5b23a9Sk7FxtNpgdC0weO+I4zuX32k4Oax82c0ECNAf+5VYx2JhmcA9AzI3A624b+pUbLblZr65cG5iGNAm7RMmZ46X6lP2UX+COYBtvygSRvuZH+VBw+Jz4em4AQSfXoFMa7JSc4Sco8UQCYEwIF/YormfKHFZsU/Wxi54daunIutmYWm4E/FptHsXOcZVJqGo7VzpPG6u/wCHeKLqha0G4vI4WnsRG0xlB09EtaeDgAOAmCfovGHwwa9tSA3IcpbqA5swWncL9nYpW0qUOPS6zr7AFC27iIawD82vqgTbjp6upFSamOdlIbrIIiNdB8brX4BpdVkEOJNy4Ett+Vo3i5v1rY7Ea11nfmHwm/1hYrYHJWjcNOAHYgudLa39NQ8JDegB0RIBkxpuVo5O8omYpmZsAjUBwK57tBmfCuaAXEQ4CJ8U3t2FZ/DzFPGIaGRlfrPVre+9VHXAF7AXlq9qIq22vLu/b9oRZ215Z37ftCKKsGz/ACVP9DPtC+6+Gz/JU/0M+0KQiPhjMPnpuZJGYESFR8VyBqOnpMN95d8bK/rCooY/DzMwU6tU+DkFzWA9KL9Jzt3q3LZ4jkzh6NEmlSaHMHRIF5EcNVaC1MgQcrbhagfBHGSB9PWSvntHk3VxoosZEtOZ0k5Q3gY7V1L+hpzORk8cre5fVtMCwAA6hCK55R/CoEDwlUCNzKf/ALOcfop9L8OKNI52Go+o0EszFgE9jWhXXKkKo5PjOTuKJJNJ5O/K03v1SEwXI/EAPJpPAtEgcRMNnMbTqF1jKmVRXJ//AByvmMU3xDiBkJ4gCY6vipH/AMdOxJYazcjWi8i5J3R6l1GFjKgqOG/D3DsZlY3KTEubEmOMi4UR/wCGNImfCP1tZtvWrzCQiKZgvw2wtM5jT8K4fmqnPrezYDR7Fja/IEVnhzHNpwIDcgy8LRp7FdMqZVRzpv4YvIh1ZoE6tYSYtHjGJtw9SmM/DTDwA81XhoiC5ozXnpFrQT7VecqZUHOOVWwKuf8At0zkDWhuVpItqLKqP5L1iHBtOqS4FvRY7XjpYdZXcsqFqiuQYrkq/CYakwbgZ1MOJB1C84GSC11p0gAa21Ousrr7qDSIIBHWAV8mbPpgyKbAeIY3uQch2D+FDH/3H2BJImZj1qxbR5PUsHRmkwZnkMmBYXP+F0IsC+dXBscIc0EHcURxJ9Ivklsx2g7uGql4zkg+uaWWmXAA/mIABPEEHiuqDkxhpnwQntd3qdQwbGCGNAHUiqZsjkTSpgGpRuP+bz9StPyt5MVPC+Eojo2ERpaDPHT4rqEJlRHHdn16jCJIA3wAD6zuH86l0XkvTaWF2QNM6gRmkAz8Vuf6ZkzlbJ1OUbl9QECFlEQVbbXl3/t+0Im2vLv/AG/aEUFi2f5Kn+hn2hSFH2f5Kn+hn2hSEUWCsog8ovSIkYWF6RCMQkLKIRiEhZRCMQkLKIRiEhZRCPKL0kIPKLMJCowiyiDCLKIEJCIgQiIgwizCQgQsoiiiIiCq7a8u/wDb9oRNteXf+37QiDa4DbNIUmDPoxv5XeaOpffnqj5/yu7kRA56o+f8ru5OeqPn/K7uREDnqj5/yu7k56o+f8ru5EQOeqPn/K7uTnqj5/yu7kRA56o+f8ru5OeqPn/K7uREDnqj5/yu7k56o+f8ru5EQOeqPn/K7uTnqj5/yu7kRA56o+f8ru5OeqPn/K7uREDnqj5/yu7k56o+f8ru5EQOeqPn/K7uTnqj5/yu7kRA56o+f8ru5OeqPn/K7uREDnqj5/yu7k56o+f8ru5EQOeqPn/K7uTnqj5/yu7kRBjnqj5/yu7lnnqj5/yu7kRA56o+f8ru5fOrt6iIGeMxgdF+sE+b1IiD5nb9MOhzoDjDTDjmMF2gbawOvBZO3Gz1SIMm7d7oj4dSIgHbbbR69bWHVe8+xZO22cb2tfje8bhdYRBXdq7VYarr8OOgAAOm8XWURB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6" descr="data:image/jpeg;base64,/9j/4AAQSkZJRgABAQAAAQABAAD/2wCEAAkGBhQSERUSEhQVFRQSFRUVFBgVFBUWFxYUFBcXFBUWFRQXGyYeFxojGxQXIDAgJCcpLCwsGB4xNTAqNSYrLCkBCQoKDQwOFA8PFCkYFBgpKSkpKSkpKSkpKSkpKSkpKSkpKSkpKSkpKSkpKSkpKSkpKSkpKSkpKSkpKSkpKSkpKf/AABEIALcBEwMBIgACEQEDEQH/xAAbAAEAAgMBAQAAAAAAAAAAAAAABAYBBQcCA//EAEEQAAEDAgMDBgwFBAICAwAAAAEAAhEDIQQSMQVBUQYVImFx0RMyM1JTgZGSoaKxsgdCcoLwFCPB4WLxFsIXQ2P/xAAWAQEBAQAAAAAAAAAAAAAAAAAAAQL/xAAYEQEBAQEBAAAAAAAAAAAAAAAAEQFhIf/aAAwDAQACEQMRAD8A7BgMBT8FT/ts8Rn5G+aOpSP6Cn6NnuN7k2f5Kn+hn2hSFUR+b6fo2e43uTm+n6NnuN7lISFBH5vp+jZ7je5Ob6fo2e43uUlEEfm+n6NnuN7k5vp+jZ7je5SERUfm+n6NnuN7k5vp+jZ7je5SEQR+b6fo2e43uTm+l6NnuN7lIRBH5vpejZ7je5Ob6Xo2e43uUhEEfm+l6NnuN7k5vpejZ7je5SEQR+b6Xo2e43uTm+l6NnuN7lIRBH5vpejZ7je5Ob6Xo2e43uUhEEfm+l6NnuN7k5vpejZ7je5SEQR+b6Xo2e43uTm+l6NnuN7lIRBH5vpejZ7je5Ob6Xo2e43uUhEEfm+l6NnuN7k5vpejZ7je5SEQR+b6Xo2e43uTm6l6NnuN7lIRBH5vpejZ7je5Ob6Xo2e43uUhEEfm6l6NnuN7k5vpejZ7je5SEQVDbODYKzugz8v5W+aOpF9dteXf+37QiCxbP8lT/Qz7QpCj7P8AJU/0M+0KQgIiICIiAiIgIiICIiAiIgIiICIiAiIgIiICIiAiIgIiICIiAiIgIiIKrtry7/2/aETbXl3/ALftCILFs/yVP9DPtCkKPs/yVP8AQz7QpCAiIgIiICIiAiIgIiICIiAiIgIiICIiAiIgIiICIiAiIgIiICIiAiIgqu2vLv8A2/aETbXl3/t+0IgsWz/JU/0M+0KQo+z/ACVP9DPtC+mIq5Wud5oJ9glB9EXKNkcpqzCK5q5g9xL2uLiIJ0AgxHUugYDlPRq0hUDoBiRBkH1KjbrBK0ruVDM0QSOP+lD2rtsvY4MtYwJ8Y8OyJUG3wO26dWo+mwyWAE9hMWWwVA5BF/8AVVS4OH9uCTvcHt3dV1f0HipWa2MxAmwkgSepe1zP8QNok40UiSGspAtHFziST9FN5LctC0eBrEvygZSAc0SBBnXVFi/oq1X5ZNFmtv8A8j9IXmjy0BF2iepxj6IjfY7aDKLczzA3cSeAC94TFNqMa9plrhIXOuVG0nOBqOu2LX0JsAG7h29at/IlsYCgD5nwLnEfCEG8REQEREBERAREQEXirVDQXOIAAJJOgAuSVq9i8pqWKe9lOf7caiJBJEj2INuiIgIiICIiAiIgIiIKrtry7/2/aETbXl3/ALftCILFs/yVP9DPtC+lekHNc06OBB7CIK+ez/JU/wBDPtCkIOJ83upVHUp6LnvaJbMuF/tM+1bGi4sY2m2AGzJH5juPGNLK0bawbG1C4tElxdp+bSe2AFoXhzyDLWibF1p7lWqj0xUOY3ECRpBGhgj6KZRY7LmkRfNM7gIgDfJKh4Co+lVOYPdTcYfI6IaWjpE5QGuzyAATIk9anbfwRq0xRoxHTLictnZYpuyuIa6HEnK4xJHUojcck6bm4hzy6W1GNEaGRx4q5rmeywaeVrWuFQOmA6QOkcrRciwjQxcxxXSwiOafiXs9zsSx7JBFPUb8puPY/wCC11PZz2skS0vAzEnpRrHq4LoPKXDiA87p7Dwn2lVGrT8JJE5QNBvJVavkakhucML25pENLgM26L7+CnU8C7OWwbyBNjMWJlQsRhWv6LSac5pkTM0/BkkAf3IHSAJEGDeFL2jtg0WMp1g4uq0y3M1pc4hwLRcWzxuF0EXEiniGmkyrld0Yc4HK8WktJHSBO8Sun7CpZcPSb5rA32WXODgPA1DEuL7nMB42VjS6xIzZWNFg0RNl0Pk7QLMOwEzafUdFE1Pq12tjM4CTAkgSeAlfRc8/FWoQ/DT4n9z3ugAfVPxXvkpyxc1ppVAXtpgQ+1gfFBM36t/VZCOgIqziOWVpYzszHrjcvFHlrB6dOx811weuURvNtY3wOHrVRrTpveO1rSR8VQ9g/iJVa4DFAPY6+ZohzRxgeMPj9F55T8rX13f0zTkbUhpESXB/RF+BVNwNEk+CfGUEmZvZxED1ghGsx2uryhohocHh0xGW+qgN5XNmCyO13+YXN/6h7S7KOjo0aRwk8V5oV3Foza7+0Hj7LokXLlRtt9Zng6cAHUZgC6Ov2LU/hziSca4cKT2kbhDmRu6itZUrBsCo8Nk9AGBaOkRJ4kqwck6fg8TnzSHnKWxcTYDgRoiuhLBWVgoyrewOW9LEO8G4eDebtk2cOo8VZVwyvQewup6PpVCxsay2bH2T61u8Hy8rNYGOf4lyRw4Cb+pWLuOsLBK5N/5s4vmXSTa50OpmV7xPKd7gQXvh2ozG41uJ0uiLFyq5Zlh8HQOk5njSeAP+VZ9iY3w2HpVTrUpsce0gT8VwzE0nvqZWlxbUfla6/S0meq2vrldt5MU8uDoD/wDJh0I1aDoe1RdyY2iIiIqu2vLv/b9oRNteXf8At+0IgsWz/JU/0M+0KQo+z/JU/wBDPtCkIKryrwZLwRoR8Rqq9jaogNLQALAg6erf8Fa+VbbNI1E2jUb1VH12R0mz1jNLTrBAuD1Kjzhq7GEdNpgyAYiBGk2meCbOwlOniamIDHND25QS9xgukvIabgG3ZBsJv8q2OYAC1tV8yRDQYA63kDcfitdiuUT3dCnSvHSzvaHAni0xO+8ore7MqsOJYJyjOCS46xuHaV0VpXBMXQrF2ZzssflER9L+2FZNjcvq9ABlSHtEC+oHUd/rRHRuUAHgHk7hKouY5eg4Aa79fVqtztvlAzEUGGk6zjcaXA0MqvOL27tb2MX9dkV66UE5A4kbjBj1hHZqmXMS0UzLQImRvPxH+VFqbQe28A33sMbtSJ4krX4rblU9ENaSWz0GuPrvqPWg2/8AUur1ms8USAX67oN+5dRw7YaANwAXAjXr3cTYaRx6u6F0Pkhy0s2lW3WzE39c6Iid+IGyvDiiDYNLyT+phZ7ZIVPfs8U25ARIAD8ogWvrI+PEq98rqhNNhboTr1H/AEqZtHCs1yh4drcyC7eN1uBsUXNQsHVLycrgWiIIMwdIMHfIIPUvOMe7WYBnMTPAbuJn4SveGHgXurOcDTAd4S/ih7gRmJ0vADRIEkySSo20aJxTXPY5hp+K0jc+Wl5bIIzQMpB3GyiojsJUfWok+JSfm16WYwWgjgI9u5WvG7Mp0nPIYC4FxG8gvN47ZVWo0XN8GxmYkOYzWRLnWDd4Amw6tFf+UuEcyoHag9L2ESqiqVcNJy1CGtsYDocZ3ZiIH14LGy8Q2iD4UDwbGB2aTAfAa+MxJDHONg4zbdIX1xGMbUMEEdYHw1XlhylwYHdIAQ4QDbU3iP5ZSLX0qEYgGvTcMmYACCCCymabmHz2w8nKbTfVS9miCHtAaQ5oaG6XIEdajUHmnRayzmsMt/LbWCPXuUzkphHVcQ1xs1pkDcAL/WETXTWmyFAhKI5fyr2G0YqpVzFvjExF8/Sud1yVTcQ1kgS53EsBMHjbr3b1euVdMOruBPQJknraJj6KovAmHN6I8VzMotMjxmkAiTcXHXCq51k7ILqjct2uAII0OYDTt1SpXp53ANc6TJcBIILsgIbOYtzDKDF/YptDEPouZhg17vCN6BblIyu1LXzoyblYfgG08raTJcwxOZ7mgjeGaTeY0HBFS9mYKgajKkHPTIgkka8Wn1e1dW2cAKTA3QNaB2ALllJmfLBzOJgnq7d9wuqbPp5abQdwCaykIiKCq7a8u/8Ab9oRNteXf+37QiCxbP8AJU/0M+0KQo+z/JU/0M+0KQgr3KqOhMxfQkcL2VafQkHxjxgkE9TuKum3cLnpG0xu4jt3Ko/0YAMAyAbOiJJ+P1Ko0+UA5jk7Qxs7xE6Re/Yvo1lN0RmcW3uwBo3eKBEH1KW3CmcxuJGYWA6jHxWHuIcZLWyBBvPqGpPWio9XB2iwnzRAH0uq/jcHHCN839sK3tILd2/Uj43/AMdir+2aQERMX00j2oPlybky0uzSDOtiI0W4OYdEiQNCBKr2yKgbWaTEE3vaCInhN1ci8ButonX6T2INDWnNeCTumIgGLaAI2kXG4DREGALkSbRc9alPpZrjKAc1wLnLeOHBHVgDlm7bWgRbh/vcgjYrABzTIAA1m5nrK01c5csWiR/J1Vje0ET9bfCbFV7a1HdE9Lt1/g9qCy7L5RmpS8E+8CQTxGgXxfd2ZpHWIvpvErQ8nhLi3Qkf9a96l4rDgu/M140dmcCOxw0+KCR4J/TEhucQS3eOEHT1qLVxJaxlMNltMQ3QW/SNFHq4uoOiKoeOLgyZkWcQbWWtxdCoTBeBJsBw4AA/VBMpbZNOtTc6Oi9pyjQAEaxvhXnlVtsPNI0zbJm9762C5fitklgzEyZ9fHRWDYLvC4ckknIYEbuFroJj9rU4/uNc0TE3A14fyy88/wBIwGB1S+jclyATaTJ03DcVCrU6jDEgl1piSDB6riONl5NPpAFlyOi7wbWyLS2NP89JBMftcugMol5mzSQItrAGlt62PJratWni6ZeRDzkcG6AH8vqMKDhqTiLB0C0EADWJkHNG+ApQAYZ6JdMiJsAdRaAg6wCqryy5UeAApMIzvF76D1b1vG48Ch4QkABs8N0rjOK2mcTin1NcxMb4aNNEZbKttDPd15sd5tvXya2QcsOaeqQDwtcH4ry/D9E9dwZgi/0WuqjwYgzNzmEzbfI17FWm1pYck5nOcHN8WJgA9uum/qhfPLWeSxhs7xiB/kqDSfUd/wDbA3Wv6+uxUrAB5Y0+EMkXDpg8bjS4Mbt0cILRydwTW1GMc4EzeI/1vC6KFzHk7gD4Rly64OY/SeK6a0omvSLCyoirba8u/wDb9oRZ215d37ftCIqw7P8AJU/0M+0KQo+z/JU/0M+0KRKDy9sgjiqRtTM2s1pOVjXXJIgzxbEkC28q8Ki8tcPNSOlcg2Ii3GT/ACVcHyx7SW9A5dbjXqA/n1WlrkspyXubNvyk795a4zN1tMNULmAT2HfoIjtn4qI3ZvhC7wmjokCTJv4s9g9qoj7MrAtzeGe6YtUfJNgZuNF52lh8zcw/LMm9+Nh1CyzUy0zvBNsriXacG9xiy+larmpkxMiDF54A8EFdFIzN5FiOIOu/gVZMdi/7AMhpcBmkm0WNhvWlGHEvjQG27fHsH83Kbh2tNN4IDiDIm8AgTrYaIqbs7ENLAABZwNhxbExu/wBrW1AA8k/ml0k6EEydD29i+VCr4N3RIMG4HWd9u32qW8Ne0EQSDJGlhoUHzwe1c12h7xBg5DHUJIbaLL1iSHtMgjqjeNOC84whr5FS46pjqHFeqxlkl023gD/oKDX7FaDWad31/kqxYnAtPG2m+FW9m1wapcNARHYOxbLae1QyppYbyD7JGvrhEHYQl2XLAPjCbQZi/aPrwXgYdoOjSd5Jvpbff1cCvs7Eh1MxAlov1xEdgzFaOpiG5tLkkDM8jTSB/ootfXaTAQTYmDoPp2dyk8gRNOrmk9LhIvPBfDEjoxJPEO1HXxKncmAWsqhhbM317InuREuvQAcYMDe319Vxv9q+GGweZvQdLDJB7OlEkTq0mersUHbG0XUiWvFInzfCdKHRHW0dtlM5O7ULgAWgDpS0TLeI4EKq+uKrtoxIec8gZQ4xEebebk/wL4Ox7DYOi4sZknrgSD2n1LXcucRUZVptpFgJzFxfBaGyLXtc/ReNnCu9s/1VIti7G0wJ9jYsoLTt/ld4PZoaD03dD2WJKpXJ10mZ38Y1Wk5S4oteGWiSdf5wVi5I0ppT2mbxaB/lEbvE1gN8AWmRbqM7+tQ3PaRqNJA3dul+0KJtCs6CWVG5f+RFo7GkDXgtPhMTULspF3GBBEERMgsAEQAZv/hFWNmHaREAFxazNaelqQb7gStpsxgM5omRfIQDaZad0ibW3KLg6Qy5XAGDlO+4nXieiP4V8sdthrajWhwBMyACdwGjTa29BfOTtEZrDTgrQHqsclfFkyOE67lZGqo+ocvQK+YXsKIrW2vLO/b9oRY215Z37ftCIqw7P8lT/Qz7QvvK+GA8lT/Qz7QvujJKpXLloLwDPi7ldSVROVO16dR/QIOW27UbxP8ALIuNRs6qGkX6MxrcEXb6lJZjTnEi2g4X/wCgtHtPElmHe9ujbk8Li6m7KxzajWuBvIEDtg/X+QqrxjaBDzDxJ1BHrPXqf5vVQW075Yn8o0i4vHEDqXusA6oZO862Ht/mqg8pawo02kmBN+J0AH1QYw7SWy43N46/br3qVRoCbeyNZiL6bhfVaPC7fpCBm1/47xwBHr9anYTaTHPa0EmYi978Z60HjEYcBwMZRxGunDsXxq4ssrNY28kDjIPS07f5wnbXblcbHrgdoWqNEvq0ntAOUlro1DSDeOFoQbPE1wXZZjgQN/bGqjbac1tGx6u3dGXeZKk4cgumN/f/AKWn5b4sMa2dDEbyN5iwj4oPGxXkFvXA9e74La7TpgOMTMGSCRu33Wm5L1A94IMhkuPVa0ra47EhxNwN0b7zH8j6KCNW240NayRmDbid4vf2r1s2nnZmgEl0XGnZNrKqbWb4KuXkgEmQZ47vqrfs3EBuGpyQC6XdtzfiqPG03ZGuJOgN7CBPm8FG5EbYl7qRPjS4G+u9R+UtN1SkGtPjEDW5k9YULZ+zP6Yiq2QWXJJmQ2A7fbVQWXa9DKC4sBLjE5b23a9Sk7FxtNpgdC0weO+I4zuX32k4Oax82c0ECNAf+5VYx2JhmcA9AzI3A624b+pUbLblZr65cG5iGNAm7RMmZ46X6lP2UX+COYBtvygSRvuZH+VBw+Jz4em4AQSfXoFMa7JSc4Sco8UQCYEwIF/YormfKHFZsU/Wxi54daunIutmYWm4E/FptHsXOcZVJqGo7VzpPG6u/wCHeKLqha0G4vI4WnsRG0xlB09EtaeDgAOAmCfovGHwwa9tSA3IcpbqA5swWncL9nYpW0qUOPS6zr7AFC27iIawD82vqgTbjp6upFSamOdlIbrIIiNdB8brX4BpdVkEOJNy4Ett+Vo3i5v1rY7Ea11nfmHwm/1hYrYHJWjcNOAHYgudLa39NQ8JDegB0RIBkxpuVo5O8omYpmZsAjUBwK57tBmfCuaAXEQ4CJ8U3t2FZ/DzFPGIaGRlfrPVre+9VHXAF7AXlq9qIq22vLu/b9oRZ215Z37ftCKKsGz/ACVP9DPtC+6+Gz/JU/0M+0KQiPhjMPnpuZJGYESFR8VyBqOnpMN95d8bK/rCooY/DzMwU6tU+DkFzWA9KL9Jzt3q3LZ4jkzh6NEmlSaHMHRIF5EcNVaC1MgQcrbhagfBHGSB9PWSvntHk3VxoosZEtOZ0k5Q3gY7V1L+hpzORk8cre5fVtMCwAA6hCK55R/CoEDwlUCNzKf/ALOcfop9L8OKNI52Go+o0EszFgE9jWhXXKkKo5PjOTuKJJNJ5O/K03v1SEwXI/EAPJpPAtEgcRMNnMbTqF1jKmVRXJ//AByvmMU3xDiBkJ4gCY6vipH/AMdOxJYazcjWi8i5J3R6l1GFjKgqOG/D3DsZlY3KTEubEmOMi4UR/wCGNImfCP1tZtvWrzCQiKZgvw2wtM5jT8K4fmqnPrezYDR7Fja/IEVnhzHNpwIDcgy8LRp7FdMqZVRzpv4YvIh1ZoE6tYSYtHjGJtw9SmM/DTDwA81XhoiC5ozXnpFrQT7VecqZUHOOVWwKuf8At0zkDWhuVpItqLKqP5L1iHBtOqS4FvRY7XjpYdZXcsqFqiuQYrkq/CYakwbgZ1MOJB1C84GSC11p0gAa21Ousrr7qDSIIBHWAV8mbPpgyKbAeIY3uQch2D+FDH/3H2BJImZj1qxbR5PUsHRmkwZnkMmBYXP+F0IsC+dXBscIc0EHcURxJ9Ivklsx2g7uGql4zkg+uaWWmXAA/mIABPEEHiuqDkxhpnwQntd3qdQwbGCGNAHUiqZsjkTSpgGpRuP+bz9StPyt5MVPC+Eojo2ERpaDPHT4rqEJlRHHdn16jCJIA3wAD6zuH86l0XkvTaWF2QNM6gRmkAz8Vuf6ZkzlbJ1OUbl9QECFlEQVbbXl3/t+0Im2vLv/AG/aEUFi2f5Kn+hn2hSFH2f5Kn+hn2hSEUWCsog8ovSIkYWF6RCMQkLKIRiEhZRCMQkLKIRiEhZRCPKL0kIPKLMJCowiyiDCLKIEJCIgQiIgwizCQgQsoiiiIiCq7a8u/wDb9oRNteXf+37QiDa4DbNIUmDPoxv5XeaOpffnqj5/yu7kRA56o+f8ru5OeqPn/K7uREDnqj5/yu7k56o+f8ru5EQOeqPn/K7uTnqj5/yu7kRA56o+f8ru5OeqPn/K7uREDnqj5/yu7k56o+f8ru5EQOeqPn/K7uTnqj5/yu7kRA56o+f8ru5OeqPn/K7uREDnqj5/yu7k56o+f8ru5EQOeqPn/K7uTnqj5/yu7kRA56o+f8ru5OeqPn/K7uREDnqj5/yu7k56o+f8ru5EQOeqPn/K7uTnqj5/yu7kRBjnqj5/yu7lnnqj5/yu7kRA56o+f8ru5fOrt6iIGeMxgdF+sE+b1IiD5nb9MOhzoDjDTDjmMF2gbawOvBZO3Gz1SIMm7d7oj4dSIgHbbbR69bWHVe8+xZO22cb2tfje8bhdYRBXdq7VYarr8OOgAAOm8XWURB//2Q=="/>
          <p:cNvSpPr>
            <a:spLocks noChangeAspect="1" noChangeArrowheads="1"/>
          </p:cNvSpPr>
          <p:nvPr/>
        </p:nvSpPr>
        <p:spPr bwMode="auto">
          <a:xfrm>
            <a:off x="144463" y="-1897063"/>
            <a:ext cx="5953125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800" name="Picture 8" descr="https://encrypted-tbn1.gstatic.com/images?q=tbn:ANd9GcQ8uPR7i2iUaIrlTsqLpDgOUq4X_-oQNxfVvAAUWBRtPClfzur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60863" y="0"/>
            <a:ext cx="478313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C:\Users\glg\Desktop\час математики\image2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19513"/>
            <a:ext cx="4716463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C:\Users\glg\Desktop\час математики\103633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843213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05989" y="3687901"/>
            <a:ext cx="3038011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0" b="1" dirty="0">
                <a:ln/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111</Words>
  <Application>Microsoft Office PowerPoint</Application>
  <PresentationFormat>Экран (4:3)</PresentationFormat>
  <Paragraphs>34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«Час занимательной математики»  для 1 класса</vt:lpstr>
      <vt:lpstr>Как называются фигуры?</vt:lpstr>
      <vt:lpstr>Слайд 3</vt:lpstr>
      <vt:lpstr>Слайд 4</vt:lpstr>
      <vt:lpstr>Слайд 5</vt:lpstr>
      <vt:lpstr>Слайд 6</vt:lpstr>
      <vt:lpstr>Сколько треугольников?</vt:lpstr>
      <vt:lpstr>Проведи одну линию так, чтобы получилось 9 треугольников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занимательной математики</dc:title>
  <dc:creator>glg</dc:creator>
  <cp:lastModifiedBy>glg</cp:lastModifiedBy>
  <cp:revision>19</cp:revision>
  <dcterms:created xsi:type="dcterms:W3CDTF">2013-10-27T07:24:15Z</dcterms:created>
  <dcterms:modified xsi:type="dcterms:W3CDTF">2014-05-15T15:41:11Z</dcterms:modified>
</cp:coreProperties>
</file>