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4" r:id="rId9"/>
    <p:sldId id="263" r:id="rId10"/>
    <p:sldId id="283" r:id="rId11"/>
    <p:sldId id="278" r:id="rId12"/>
    <p:sldId id="280" r:id="rId13"/>
    <p:sldId id="281" r:id="rId14"/>
    <p:sldId id="279" r:id="rId15"/>
    <p:sldId id="264" r:id="rId16"/>
    <p:sldId id="265" r:id="rId17"/>
    <p:sldId id="277" r:id="rId18"/>
    <p:sldId id="266" r:id="rId19"/>
    <p:sldId id="267" r:id="rId20"/>
    <p:sldId id="282" r:id="rId21"/>
    <p:sldId id="268" r:id="rId22"/>
    <p:sldId id="269" r:id="rId23"/>
    <p:sldId id="270" r:id="rId24"/>
    <p:sldId id="276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5" autoAdjust="0"/>
    <p:restoredTop sz="94660"/>
  </p:normalViewPr>
  <p:slideViewPr>
    <p:cSldViewPr>
      <p:cViewPr varScale="1">
        <p:scale>
          <a:sx n="73" d="100"/>
          <a:sy n="73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3B5427-2AED-4D80-A526-A3B9B53C5BF3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d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7929618" cy="445295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0034" y="347980"/>
            <a:ext cx="83582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поведения в транспорте. 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Ожидать транспорт нужно на остановке, а если ее нет, то на тротуаре или обочине.</a:t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 Заходи в транспорт не спеша, соблюдая очереди, не опережая всех. </a:t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 В транспорте не толкаются, стараюсь не наступать людям на ноги, не опираться локтем на человека, который стоит рядом, не толкать ее в спину. </a:t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 Уступать место старшим и девочкам.</a:t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 В салоне автобуса, троллейбуса, трамвая не разговаривать громко, не высовываться из окна, не мешать пассажирам при выходе и на входе.</a:t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 Стоять в проходе с правой стороны, чтобы не мешать тем, кто выходит. </a:t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 В транспорте не есть мороженое, пирожные (можно нечаянно испачкать одежду пассажиров или сидения), желательно не пить воду (опасно для здоровья) </a:t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 Выходя, пропустить старших, помочь пожилым людям и инвалидам и вынести их вещи.</a:t>
            </a:r>
            <a:endParaRPr kumimoji="0" lang="ru-RU" sz="21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Не отвлекать водителя от работы.</a:t>
            </a:r>
            <a:endParaRPr kumimoji="0" lang="ru-RU" sz="21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066040"/>
            <a:ext cx="835824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Пассажиры обязаны посадку и высадку производить со стороны тротуара или обочины и только после полной остановки транспортного средства.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целях безопасности посадка и высадка пассажиров должны осуще­ствляться только со стороны тротуара или обочины. Поэтому во всех автобусах, троллейбусах и трамваях двери для пассажиров располагаются с правой стороны. Общий порядок посадки и высадки пассажиров распространяется и на легковые автомобили, а также на грузовые, если на них осуществ­ляется перевозка людей.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7"/>
            <a:ext cx="792961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посадка и высадка невозможна со стороны тротуара или обочи­ны, она может осуществляться со стороны проезжей части при условии, что </a:t>
            </a:r>
            <a:r>
              <a:rPr lang="ru-RU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lang="ru-RU" sz="25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безопасно и не создаст помех другим участникам движения. </a:t>
            </a:r>
            <a:r>
              <a:rPr lang="ru-RU" sz="2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исключительных случаях (грязная обочина, на тротуаре проводят­ся какие-либо работ и т.п.) посадка и высадка допускаются с проезжей ча­сти при соблюдении необходимых мер предосторожности и без создания помех другим участникам движения. Во всех случаях это следует делать под наблюдением водителя. Однако ответственность за выполнение требований дан­ного положения в равной степени возлагается и на пассажиров.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1194973"/>
            <a:ext cx="821537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Пассажирам запрещается отвлекать водителя от управления транспортным средством во время его движения.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Безопасное управление транспортным средством требует от водителя со­средоточенности и концентрации внимания. В особенно сложных условиях нахо­дятся водители маршрутных транспортных средств. Недопустимы во время дви­жения вопросы к водителю, стук в стенку его кабины, открывание дверей или форточек и другие действия в салоне, отвлекающие водителя. Все вопросы должны разрешаться только на остановках.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1434206"/>
            <a:ext cx="814393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  <a:tab pos="4089400" algn="r"/>
              </a:tabLst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Пассажирам запрещается открывать двери транспортного средств во время его движения.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Открывание дверей транспортного средства во время его движе­ния может привести к выпадению пассажира из кабины или салона транс­портного средства, нанесению повреждений пешеходам, движущимся  по обочине, тротуару или краю проезжей части и т.п. 	Запрещается ездить на подножках и выступающих частях транспортных средств, а так же высовывать  из окон руки, голову и какие-либо предметы.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рзнаки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7858180" cy="49292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Мы знаем дорожные знаки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71678"/>
            <a:ext cx="7643866" cy="44310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Правила поведения пешеходов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157688"/>
            <a:ext cx="828680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Ходите только по тротуару.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2.Переходите улицу в местах, где имеются линии или указатели перехода, а где их нет - на перекрестках по ли­нии тротуаров.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Для того чтобы перейти улицу, вначале посмотрите налево, а дойдя до середины - направо.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Переходите проезжую часть только при зеленом сиг­нале светофора или разрешающем жесте регулировщика.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Не перебегайте дорогу перед близко идущим транс­портом.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Не устраивайте игры и не катайтесь на коньках, лы­жах и санках на проезжей части улицы.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Езда на велосипедах по улицам и дорогам разрешается с 14 лет.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Соблюдайте правила пользования общественным го­родским транспортом.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Соблюдайте правила дорожного движения сами и по­могайте в этом своим родным и близким.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рдор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1524000"/>
            <a:ext cx="7786742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Городская дорога.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дор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7786742" cy="47149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Загородная дорога.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tdahni.ru_1323979078_daily_picdump_862_640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500306"/>
            <a:ext cx="5726184" cy="36671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Путешествие в новогоднем экспрессе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ПЕРЕКРЁСТОК –это место пересечения, примыкания, разветвления дорог.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071538" y="319633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РЕГУЛИРУЕМЫЙ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635273" y="3177580"/>
            <a:ext cx="375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НЕРЕГУЛИРУЕМЫЙ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286256"/>
            <a:ext cx="8358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Переходить перекрёсток нужно только по линиям  границы перекрёстка, под прямым углом.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Запрещено переходить перекрёсток по диагонали.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4" idx="0"/>
          </p:cNvCxnSpPr>
          <p:nvPr/>
        </p:nvCxnSpPr>
        <p:spPr>
          <a:xfrm rot="10800000" flipV="1">
            <a:off x="2714612" y="2786058"/>
            <a:ext cx="642942" cy="410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5929322" y="2786058"/>
            <a:ext cx="584419" cy="391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rekrestok_ner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357430"/>
            <a:ext cx="6786610" cy="40005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Нерегулируемый перекрёсток.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880" y="1524000"/>
            <a:ext cx="649224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Регулируемый перекрёсток.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209441642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643182"/>
            <a:ext cx="2743205" cy="3448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Правитель страны Правил дорожного движения.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Регулировщик</a:t>
            </a:r>
            <a:r>
              <a:rPr lang="ru-RU" sz="4400" dirty="0" smtClean="0">
                <a:latin typeface="Monotype Corsiva" pitchFamily="66" charset="0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дороге целый день</a:t>
            </a:r>
          </a:p>
          <a:p>
            <a:r>
              <a:rPr lang="ru-RU" dirty="0" smtClean="0"/>
              <a:t>Сильное движение,</a:t>
            </a:r>
          </a:p>
          <a:p>
            <a:r>
              <a:rPr lang="ru-RU" dirty="0" smtClean="0"/>
              <a:t>Не остановить поток</a:t>
            </a:r>
          </a:p>
          <a:p>
            <a:r>
              <a:rPr lang="ru-RU" dirty="0" smtClean="0"/>
              <a:t>Даже на мгновение.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Чтобы не случилось</a:t>
            </a:r>
          </a:p>
          <a:p>
            <a:r>
              <a:rPr lang="ru-RU" dirty="0" smtClean="0"/>
              <a:t>Опасных столкновений,</a:t>
            </a:r>
          </a:p>
          <a:p>
            <a:r>
              <a:rPr lang="ru-RU" dirty="0" smtClean="0"/>
              <a:t>Существуют Правила </a:t>
            </a:r>
          </a:p>
          <a:p>
            <a:r>
              <a:rPr lang="ru-RU" dirty="0" smtClean="0"/>
              <a:t>Дорожного Движения.</a:t>
            </a:r>
          </a:p>
          <a:p>
            <a:endParaRPr lang="ru-RU" dirty="0"/>
          </a:p>
        </p:txBody>
      </p:sp>
      <p:pic>
        <p:nvPicPr>
          <p:cNvPr id="5" name="Содержимое 3" descr="19231BD2831B51C7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571612"/>
            <a:ext cx="2825504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4e915108c35cdae08b906792ebe04f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7858180" cy="60007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149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7786742" cy="58579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929618" cy="5357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28604"/>
            <a:ext cx="7215238" cy="56436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лосипед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8072494" cy="55721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7" y="500042"/>
            <a:ext cx="7786743" cy="58579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мва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7572428" cy="55007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072494" cy="57864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428868"/>
            <a:ext cx="7143800" cy="37147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Правила поведения  пассажиров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513</TotalTime>
  <Words>504</Words>
  <Application>Microsoft Office PowerPoint</Application>
  <PresentationFormat>Экран (4:3)</PresentationFormat>
  <Paragraphs>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Слайд 1</vt:lpstr>
      <vt:lpstr>Путешествие в новогоднем экспрессе</vt:lpstr>
      <vt:lpstr>Слайд 3</vt:lpstr>
      <vt:lpstr>Слайд 4</vt:lpstr>
      <vt:lpstr>Слайд 5</vt:lpstr>
      <vt:lpstr>Слайд 6</vt:lpstr>
      <vt:lpstr>Слайд 7</vt:lpstr>
      <vt:lpstr>Слайд 8</vt:lpstr>
      <vt:lpstr>Правила поведения  пассажиров</vt:lpstr>
      <vt:lpstr>Слайд 10</vt:lpstr>
      <vt:lpstr>Слайд 11</vt:lpstr>
      <vt:lpstr>Слайд 12</vt:lpstr>
      <vt:lpstr>Слайд 13</vt:lpstr>
      <vt:lpstr>Слайд 14</vt:lpstr>
      <vt:lpstr>Мы знаем дорожные знаки</vt:lpstr>
      <vt:lpstr>Правила поведения пешеходов</vt:lpstr>
      <vt:lpstr>Слайд 17</vt:lpstr>
      <vt:lpstr>Городская дорога.</vt:lpstr>
      <vt:lpstr>Загородная дорога.</vt:lpstr>
      <vt:lpstr>Слайд 20</vt:lpstr>
      <vt:lpstr>Нерегулируемый перекрёсток.</vt:lpstr>
      <vt:lpstr>Регулируемый перекрёсток.</vt:lpstr>
      <vt:lpstr>Правитель страны Правил дорожного движения.</vt:lpstr>
      <vt:lpstr>Регулировщик.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Work</cp:lastModifiedBy>
  <cp:revision>45</cp:revision>
  <dcterms:created xsi:type="dcterms:W3CDTF">2013-12-19T07:11:26Z</dcterms:created>
  <dcterms:modified xsi:type="dcterms:W3CDTF">2014-03-11T10:43:10Z</dcterms:modified>
</cp:coreProperties>
</file>