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79" r:id="rId10"/>
    <p:sldId id="269" r:id="rId11"/>
    <p:sldId id="266" r:id="rId12"/>
    <p:sldId id="267" r:id="rId13"/>
    <p:sldId id="274" r:id="rId14"/>
    <p:sldId id="268" r:id="rId15"/>
    <p:sldId id="270" r:id="rId16"/>
    <p:sldId id="271" r:id="rId17"/>
    <p:sldId id="272" r:id="rId18"/>
    <p:sldId id="273" r:id="rId19"/>
    <p:sldId id="276" r:id="rId20"/>
    <p:sldId id="275" r:id="rId21"/>
    <p:sldId id="277" r:id="rId22"/>
    <p:sldId id="280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2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0D045CB-D2EC-401D-9527-053352DBAEAE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E4600B2-1088-4AC1-8119-199B4C5E46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D045CB-D2EC-401D-9527-053352DBAEAE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4600B2-1088-4AC1-8119-199B4C5E46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0D045CB-D2EC-401D-9527-053352DBAEAE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E4600B2-1088-4AC1-8119-199B4C5E46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D045CB-D2EC-401D-9527-053352DBAEAE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4600B2-1088-4AC1-8119-199B4C5E46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0D045CB-D2EC-401D-9527-053352DBAEAE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E4600B2-1088-4AC1-8119-199B4C5E46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D045CB-D2EC-401D-9527-053352DBAEAE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4600B2-1088-4AC1-8119-199B4C5E46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D045CB-D2EC-401D-9527-053352DBAEAE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4600B2-1088-4AC1-8119-199B4C5E46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D045CB-D2EC-401D-9527-053352DBAEAE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4600B2-1088-4AC1-8119-199B4C5E46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0D045CB-D2EC-401D-9527-053352DBAEAE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4600B2-1088-4AC1-8119-199B4C5E46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D045CB-D2EC-401D-9527-053352DBAEAE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4600B2-1088-4AC1-8119-199B4C5E46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D045CB-D2EC-401D-9527-053352DBAEAE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4600B2-1088-4AC1-8119-199B4C5E46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0D045CB-D2EC-401D-9527-053352DBAEAE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E4600B2-1088-4AC1-8119-199B4C5E46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commons.wikimedia.org/wiki/File:Parus_major_m.jpg?uselang=ru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E%D0%B4%D0%BE%D0%BC%D0%B0%D1%88%D0%BD%D0%B8%D0%B2%D0%B0%D0%BD%D0%B8%D0%B5" TargetMode="External"/><Relationship Id="rId3" Type="http://schemas.openxmlformats.org/officeDocument/2006/relationships/image" Target="../media/image17.jpeg"/><Relationship Id="rId7" Type="http://schemas.openxmlformats.org/officeDocument/2006/relationships/hyperlink" Target="http://ru.wikipedia.org/wiki/%D0%A1%D0%B5%D0%B2%D0%B5%D1%80%D0%BD%D0%B0%D1%8F_%D0%90%D1%84%D1%80%D0%B8%D0%BA%D0%B0" TargetMode="External"/><Relationship Id="rId2" Type="http://schemas.openxmlformats.org/officeDocument/2006/relationships/hyperlink" Target="http://commons.wikimedia.org/wiki/File:Orsopapera-colombo_002.JPG?uselang=ru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90%D0%B7%D0%B8%D1%8F" TargetMode="External"/><Relationship Id="rId5" Type="http://schemas.openxmlformats.org/officeDocument/2006/relationships/hyperlink" Target="http://ru.wikipedia.org/wiki/%D0%95%D0%B2%D1%80%D0%BE%D0%BF%D0%B0" TargetMode="External"/><Relationship Id="rId4" Type="http://schemas.openxmlformats.org/officeDocument/2006/relationships/hyperlink" Target="http://ru.wikipedia.org/wiki/%D0%93%D0%BE%D0%BB%D1%83%D0%B1%D0%B8%D0%BD%D1%8B%D0%B5" TargetMode="External"/><Relationship Id="rId9" Type="http://schemas.openxmlformats.org/officeDocument/2006/relationships/hyperlink" Target="http://ru.wikipedia.org/wiki/%D0%92%D0%B5%D0%BB%D0%B8%D0%BA%D0%B8%D0%B5_%D0%B3%D0%B5%D0%BE%D0%B3%D1%80%D0%B0%D1%84%D0%B8%D1%87%D0%B5%D1%81%D0%BA%D0%B8%D0%B5_%D0%BE%D1%82%D0%BA%D1%80%D1%8B%D1%82%D0%B8%D1%8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commons.wikimedia.org/wiki/File:Sitta_europaea_wildlife_2_1.jpg?uselang=ru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birdsmoscow.mybb.ru/viewtopic.php?id=82" TargetMode="External"/><Relationship Id="rId2" Type="http://schemas.openxmlformats.org/officeDocument/2006/relationships/hyperlink" Target="http://michkniga.narod2.ru/p12aa1.html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952327"/>
          </a:xfrm>
        </p:spPr>
        <p:txBody>
          <a:bodyPr>
            <a:normAutofit/>
          </a:bodyPr>
          <a:lstStyle/>
          <a:p>
            <a:r>
              <a:rPr lang="ru-RU" dirty="0" smtClean="0"/>
              <a:t>Областной  природоохранный  конкурс «Покормите птиц зимой.»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2520280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Выполнили : Ильин  Николай, Кротов Павел, Назарова Екатерина, Чеботарёв Владислав, обучающиеся  3 класса Андреевского филиала МБОУ  </a:t>
            </a:r>
            <a:r>
              <a:rPr lang="ru-RU" dirty="0" err="1" smtClean="0"/>
              <a:t>Мучкапской</a:t>
            </a:r>
            <a:r>
              <a:rPr lang="ru-RU" dirty="0" smtClean="0"/>
              <a:t>  СОШ, классный  руководитель: </a:t>
            </a:r>
            <a:r>
              <a:rPr lang="ru-RU" dirty="0" err="1" smtClean="0"/>
              <a:t>Масликова</a:t>
            </a:r>
            <a:r>
              <a:rPr lang="ru-RU" dirty="0" smtClean="0"/>
              <a:t>  Наталья Васильевна.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533400"/>
            <a:ext cx="5904656" cy="59919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зимний день среди ветвей</a:t>
            </a:r>
            <a:br>
              <a:rPr lang="ru-RU" dirty="0" smtClean="0"/>
            </a:br>
            <a:r>
              <a:rPr lang="ru-RU" dirty="0" smtClean="0"/>
              <a:t>Стол накрыт для гостей.</a:t>
            </a:r>
            <a:br>
              <a:rPr lang="ru-RU" dirty="0" smtClean="0"/>
            </a:br>
            <a:r>
              <a:rPr lang="ru-RU" dirty="0" smtClean="0"/>
              <a:t>Дощечка новая,</a:t>
            </a:r>
            <a:br>
              <a:rPr lang="ru-RU" dirty="0" smtClean="0"/>
            </a:br>
            <a:r>
              <a:rPr lang="ru-RU" dirty="0" smtClean="0"/>
              <a:t>Для птиц столовая,</a:t>
            </a:r>
            <a:br>
              <a:rPr lang="ru-RU" dirty="0" smtClean="0"/>
            </a:br>
            <a:r>
              <a:rPr lang="ru-RU" dirty="0" smtClean="0"/>
              <a:t>Зовет обедать,</a:t>
            </a:r>
            <a:br>
              <a:rPr lang="ru-RU" dirty="0" smtClean="0"/>
            </a:br>
            <a:r>
              <a:rPr lang="ru-RU" dirty="0" smtClean="0"/>
              <a:t>Крошек отведать.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ера\Desktop\Масликова Н.В1\фото нат. вас\SAM_32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366225" cy="5577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930226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классе  мы оформили  стенд- плакат  « Подкормите  птиц  зимой!»  В нём помещена  памятка « Как правильно подкармливать птиц».  Данными советами мы  руководствуемся при подкормке.  Ещё  помещены  стихи  о птицах,  как трудно  приходится  им  зимой, таких   авторов  как А. Яшина « Покормите  птиц»,  « Новая столовая», а также  загадки о птицах.</a:t>
            </a:r>
            <a:endParaRPr lang="ru-RU" sz="2000" dirty="0"/>
          </a:p>
        </p:txBody>
      </p:sp>
      <p:pic>
        <p:nvPicPr>
          <p:cNvPr id="7171" name="Picture 3" descr="C:\Users\вера\Desktop\Масликова Н.В1\фото нат. вас\SAM_32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07704" y="2924944"/>
            <a:ext cx="4562183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000" dirty="0" smtClean="0"/>
              <a:t>К нашим  кормушкам  </a:t>
            </a:r>
          </a:p>
          <a:p>
            <a:pPr>
              <a:buNone/>
            </a:pPr>
            <a:r>
              <a:rPr lang="ru-RU" sz="4000" dirty="0" smtClean="0"/>
              <a:t>прилетают  такие птицы  </a:t>
            </a:r>
          </a:p>
          <a:p>
            <a:pPr>
              <a:buNone/>
            </a:pPr>
            <a:r>
              <a:rPr lang="ru-RU" sz="4000" dirty="0" smtClean="0"/>
              <a:t>как  воробьи, синицы, голуби, поползни.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Синица </a:t>
            </a:r>
            <a:endParaRPr lang="ru-RU" dirty="0"/>
          </a:p>
        </p:txBody>
      </p:sp>
      <p:pic>
        <p:nvPicPr>
          <p:cNvPr id="5" name="Содержимое 4" descr="Parus major m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324036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3928" y="260648"/>
            <a:ext cx="4248472" cy="6597352"/>
          </a:xfrm>
        </p:spPr>
        <p:txBody>
          <a:bodyPr>
            <a:noAutofit/>
          </a:bodyPr>
          <a:lstStyle/>
          <a:p>
            <a:r>
              <a:rPr lang="ru-RU" sz="1600" dirty="0" smtClean="0"/>
              <a:t>Самая крупная синица из живущих у нас - </a:t>
            </a:r>
            <a:r>
              <a:rPr lang="ru-RU" sz="1600" b="1" dirty="0" smtClean="0"/>
              <a:t>большая синица</a:t>
            </a:r>
            <a:r>
              <a:rPr lang="ru-RU" sz="1600" dirty="0" smtClean="0"/>
              <a:t>. По сравнению со своими сестрами действительно большая, по сравнению с другими птицами - не такая уж большая (весит граммов 20). Ее чаще других можно увидеть зимой в городах и селениях. Прилетает птица к людям не от хорошей жизни: трудно, голодно в лесу в это время. Часть синичек откочевывает к югу (не улетает, синицы птицы оседлые, а именно откочевывает), часть остается в лесу, а часть прилетает к человеческому жилью: тут легче прожить, добыть еду. В это время синицы становятся в полном смысле всеядными птицами: едят зерна и крупу, крошки хлеба и кусочки мяса, сало и творог. И все-таки, очень много птиц погибает в это время. Те, кто доживает до весны, улетают в леса или остаются около людей в садах, парках, рощах. Ранней весной синица уже начинает подыскивать место для гнезда и устраивать его.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Воробей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sz="2400" dirty="0" smtClean="0"/>
              <a:t>Коротка моя песенка, вот:</a:t>
            </a:r>
            <a:br>
              <a:rPr lang="ru-RU" sz="2400" dirty="0" smtClean="0"/>
            </a:br>
            <a:r>
              <a:rPr lang="ru-RU" sz="2400" dirty="0" smtClean="0"/>
              <a:t>Чик-чирик!</a:t>
            </a:r>
            <a:br>
              <a:rPr lang="ru-RU" sz="2400" dirty="0" smtClean="0"/>
            </a:br>
            <a:r>
              <a:rPr lang="ru-RU" sz="2400" dirty="0" smtClean="0"/>
              <a:t>Другой никакой я не знаю.</a:t>
            </a:r>
            <a:br>
              <a:rPr lang="ru-RU" sz="2400" dirty="0" smtClean="0"/>
            </a:br>
            <a:r>
              <a:rPr lang="ru-RU" sz="2400" dirty="0" smtClean="0"/>
              <a:t>Зимовать не улетаю,</a:t>
            </a:r>
            <a:br>
              <a:rPr lang="ru-RU" sz="2400" dirty="0" smtClean="0"/>
            </a:br>
            <a:r>
              <a:rPr lang="ru-RU" sz="2400" dirty="0" smtClean="0"/>
              <a:t>А под крышей обитаю.</a:t>
            </a:r>
            <a:br>
              <a:rPr lang="ru-RU" sz="2400" dirty="0" smtClean="0"/>
            </a:br>
            <a:r>
              <a:rPr lang="ru-RU" sz="2400" dirty="0" smtClean="0"/>
              <a:t>Увидев добычу, я вмиг</a:t>
            </a:r>
            <a:br>
              <a:rPr lang="ru-RU" sz="2400" dirty="0" smtClean="0"/>
            </a:br>
            <a:r>
              <a:rPr lang="ru-RU" sz="2400" dirty="0" smtClean="0"/>
              <a:t>С крыши за нею слетаю.</a:t>
            </a:r>
            <a:br>
              <a:rPr lang="ru-RU" sz="2400" dirty="0" smtClean="0"/>
            </a:br>
            <a:r>
              <a:rPr lang="ru-RU" sz="2400" dirty="0" smtClean="0"/>
              <a:t>Прыг-скок! Чик-чирик!</a:t>
            </a:r>
            <a:br>
              <a:rPr lang="ru-RU" sz="2400" dirty="0" smtClean="0"/>
            </a:br>
            <a:r>
              <a:rPr lang="ru-RU" sz="2400" dirty="0" smtClean="0"/>
              <a:t>Не робей! Я бывалый …</a:t>
            </a:r>
            <a:br>
              <a:rPr lang="ru-RU" sz="2400" dirty="0" smtClean="0"/>
            </a:br>
            <a:r>
              <a:rPr lang="ru-RU" sz="2400" dirty="0" smtClean="0"/>
              <a:t>(воробей)</a:t>
            </a:r>
          </a:p>
          <a:p>
            <a:endParaRPr lang="ru-RU" sz="1700" dirty="0" smtClean="0"/>
          </a:p>
          <a:p>
            <a:endParaRPr lang="ru-RU" dirty="0"/>
          </a:p>
        </p:txBody>
      </p:sp>
      <p:pic>
        <p:nvPicPr>
          <p:cNvPr id="8194" name="Picture 2" descr="C:\Users\вера\Desktop\Масликова Н.В1\фото нат. вас\SAM_32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844824"/>
            <a:ext cx="4506776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оробей фото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367240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67944" y="188640"/>
            <a:ext cx="4104456" cy="648072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200" dirty="0" smtClean="0"/>
              <a:t>Воробьи – это певчие птицы из тропического семейства </a:t>
            </a:r>
            <a:r>
              <a:rPr lang="ru-RU" sz="7200" dirty="0" err="1" smtClean="0"/>
              <a:t>ткачиковых</a:t>
            </a:r>
            <a:r>
              <a:rPr lang="ru-RU" sz="7200" dirty="0" smtClean="0"/>
              <a:t>. Воробей домовой – самый обычный, хотя и не самый многочисленный в сёлах, городах и деревнях. Он отличается крупным пятном под клювом у самцов и отсутствием особых пятнышек - скобочек на щёках. Эти скобочки сразу отличают другого воробья – полевого, более распространённого в сельской местности. Воробьи домовые постепенно вымирают, число их сокращается год от года. Но нет, наверное, полезнее птицы, чем прожорливая семья воробьёв, с ранней весны и до первого снега она оглядывает каждую огородную былинку в поисках вредителей. Только понаблюдайте, как хлопотливо прыгают они по грядкам, как старый суровый воробей гоняется за жуками по земле и, поймав, задорно подскакивает к трепещущему крыльями </a:t>
            </a:r>
            <a:r>
              <a:rPr lang="ru-RU" sz="7200" dirty="0" err="1" smtClean="0"/>
              <a:t>желторотику</a:t>
            </a:r>
            <a:r>
              <a:rPr lang="ru-RU" sz="7200" dirty="0" smtClean="0"/>
              <a:t>. Очень хлопотливы серые пичуги, ведь за лето надо прокормить два-три выводка. </a:t>
            </a:r>
          </a:p>
          <a:p>
            <a:endParaRPr lang="ru-RU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23528" y="4246493"/>
            <a:ext cx="34198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Ты малыш, воробей,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На морозе не робей.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 кормушке клювом бей,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Наедайся поскорей.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Голубь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Сизый голубь">
            <a:hlinkClick r:id="rId2" tooltip="&quot;Сизый голубь&quot;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324036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79912" y="260648"/>
            <a:ext cx="4320480" cy="6408712"/>
          </a:xfrm>
        </p:spPr>
        <p:txBody>
          <a:bodyPr>
            <a:normAutofit fontScale="47500" lnSpcReduction="20000"/>
          </a:bodyPr>
          <a:lstStyle/>
          <a:p>
            <a:endParaRPr lang="ru-RU" sz="2900" b="1" dirty="0" smtClean="0"/>
          </a:p>
          <a:p>
            <a:endParaRPr lang="ru-RU" sz="2900" b="1" dirty="0" smtClean="0"/>
          </a:p>
          <a:p>
            <a:r>
              <a:rPr lang="ru-RU" sz="2900" b="1" dirty="0" err="1" smtClean="0"/>
              <a:t>Си́зый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го́лубь</a:t>
            </a:r>
            <a:r>
              <a:rPr lang="ru-RU" sz="2900" dirty="0" smtClean="0"/>
              <a:t>— широко распространённая птица семейства </a:t>
            </a:r>
            <a:r>
              <a:rPr lang="ru-RU" sz="2900" dirty="0" smtClean="0">
                <a:hlinkClick r:id="rId4" tooltip="Голубиные"/>
              </a:rPr>
              <a:t>голубиных</a:t>
            </a:r>
            <a:r>
              <a:rPr lang="ru-RU" sz="2900" dirty="0" smtClean="0"/>
              <a:t>, родиной которой считаются Южная </a:t>
            </a:r>
            <a:r>
              <a:rPr lang="ru-RU" sz="2900" dirty="0" smtClean="0">
                <a:hlinkClick r:id="rId5" tooltip="Европа"/>
              </a:rPr>
              <a:t>Европа</a:t>
            </a:r>
            <a:r>
              <a:rPr lang="ru-RU" sz="2900" dirty="0" smtClean="0"/>
              <a:t>, Юго-Западная </a:t>
            </a:r>
            <a:r>
              <a:rPr lang="ru-RU" sz="2900" dirty="0" smtClean="0">
                <a:hlinkClick r:id="rId6" tooltip="Азия"/>
              </a:rPr>
              <a:t>Азия</a:t>
            </a:r>
            <a:r>
              <a:rPr lang="ru-RU" sz="2900" dirty="0" smtClean="0"/>
              <a:t> и </a:t>
            </a:r>
            <a:r>
              <a:rPr lang="ru-RU" sz="2900" dirty="0" smtClean="0">
                <a:hlinkClick r:id="rId7" tooltip="Северная Африка"/>
              </a:rPr>
              <a:t>Северная Африка</a:t>
            </a:r>
            <a:r>
              <a:rPr lang="ru-RU" sz="2900" dirty="0" smtClean="0"/>
              <a:t>. Ещё в глубокой древности эти птицы были </a:t>
            </a:r>
            <a:r>
              <a:rPr lang="ru-RU" sz="2900" dirty="0" smtClean="0">
                <a:hlinkClick r:id="rId8" tooltip="Одомашнивание"/>
              </a:rPr>
              <a:t>приручены человеком</a:t>
            </a:r>
            <a:r>
              <a:rPr lang="ru-RU" sz="2900" dirty="0" smtClean="0"/>
              <a:t>, в результате были выведены так называемые домашние голуби Во времена </a:t>
            </a:r>
            <a:r>
              <a:rPr lang="ru-RU" sz="2900" dirty="0" smtClean="0">
                <a:hlinkClick r:id="rId9" tooltip="Великие географические открытия"/>
              </a:rPr>
              <a:t>Великих открытий</a:t>
            </a:r>
            <a:r>
              <a:rPr lang="ru-RU" sz="2900" dirty="0" smtClean="0"/>
              <a:t> человек перевозил с собой всё своё имущество, в том числе и голубей. Впоследствии одичавшие голуби  широко распространились в мире и стали привычными обитателями больших городов и сельскохозяйственных ферм.</a:t>
            </a:r>
          </a:p>
          <a:p>
            <a:r>
              <a:rPr lang="ru-RU" sz="2900" dirty="0" smtClean="0"/>
              <a:t>В дикой природе сизый голубь обычно селится на прибрежных скалах, в горных ущельях либо вдоль обрывистых берегов рек, часто поблизости от зарослей кустарника или сельскохозяйственных угодий</a:t>
            </a:r>
            <a:r>
              <a:rPr lang="ru-RU" sz="2900" u="sng" baseline="30000" dirty="0" smtClean="0"/>
              <a:t> </a:t>
            </a:r>
            <a:r>
              <a:rPr lang="ru-RU" sz="2900" dirty="0" smtClean="0"/>
              <a:t> Их </a:t>
            </a:r>
            <a:r>
              <a:rPr lang="ru-RU" sz="2900" dirty="0" err="1" smtClean="0"/>
              <a:t>полудомашние</a:t>
            </a:r>
            <a:r>
              <a:rPr lang="ru-RU" sz="2900" dirty="0" smtClean="0"/>
              <a:t> потомки легко адаптировались к жизни возле человеческого жилья, поскольку каменные постройки напоминают природные места обитания, а пищевые отходы служат надёжной кормовой базой в любое время года. Народные названия птицы — </a:t>
            </a:r>
            <a:r>
              <a:rPr lang="ru-RU" sz="2900" dirty="0" err="1" smtClean="0"/>
              <a:t>сизак</a:t>
            </a:r>
            <a:r>
              <a:rPr lang="ru-RU" sz="2900" dirty="0" smtClean="0"/>
              <a:t>, сизарь.</a:t>
            </a:r>
            <a:r>
              <a:rPr lang="ru-RU" sz="2900" u="sng" baseline="30000" dirty="0" smtClean="0"/>
              <a:t> </a:t>
            </a:r>
            <a:r>
              <a:rPr lang="ru-RU" sz="2900" dirty="0" smtClean="0"/>
              <a:t>В разговорной речи часто употребляются слова «гуля», «гулька» (отсюда поговорка «с гулькин нос», то есть очень мало).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Поползень </a:t>
            </a:r>
            <a:endParaRPr lang="ru-RU" dirty="0"/>
          </a:p>
        </p:txBody>
      </p:sp>
      <p:pic>
        <p:nvPicPr>
          <p:cNvPr id="5" name="Содержимое 4" descr="Sitta europaea wildlife 2 1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9552" y="2060848"/>
            <a:ext cx="2423160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75856" y="188640"/>
            <a:ext cx="4968552" cy="6480720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 smtClean="0"/>
              <a:t>Поползень всегда в движении. Неизвестно, как и где отдыхает он в течение дня и отдыхает ли вообще. Он всю жизнь на ногах, в движении по стволам здоровых, больных и мертвых деревьев, и, кажется, что и крыльями своими он пользуется лишь для того, чтобы иногда перелететь с дерева на дерево.</a:t>
            </a:r>
          </a:p>
          <a:p>
            <a:r>
              <a:rPr lang="ru-RU" sz="6400" dirty="0" smtClean="0"/>
              <a:t>Поползень может скакать по стволу или ветке в любом положении: боком, спиной вниз, головой вниз. При этом мягкий короткий хвост не служит ему опорой, как дятлу, и путь по вертикали вверх для него намного труднее, чем для дятла.</a:t>
            </a:r>
          </a:p>
          <a:p>
            <a:r>
              <a:rPr lang="ru-RU" sz="6400" dirty="0" smtClean="0"/>
              <a:t>Поползень предпочитает взлетать до ветвей кроны и спускаться по стволу к корню, но, не скача вниз головой, а как бы падая, цепляясь когтями обеих лап за кору, повисая на одной ноге, выворачивая ее назад и подпираясь другой. Подвижность поползня сочетается с удивительной смелостью. Он без колебаний идет в любую ловушку, но, попав в западню, не теряется от страха, а зажав семечко в клюве, старается протиснуться с ним между прутьями. Возьмешь его в руки, он и тогда не выпустит добычу. В лесных поселках поползни часто залетают через открытые форточки в жилье и наскоро обшаривают комнату в надежде поживиться чем-нибудь съедобным. Таких смельчаков за несколько минут можно приучить садиться на руку и брать угощение с ладони.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330824" cy="626469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А.Яшин. Покормите птиц зимой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Покормите птиц зимой. </a:t>
            </a:r>
            <a:br>
              <a:rPr lang="ru-RU" dirty="0" smtClean="0"/>
            </a:br>
            <a:r>
              <a:rPr lang="ru-RU" dirty="0" smtClean="0"/>
              <a:t>Пусть со всех концов </a:t>
            </a:r>
            <a:br>
              <a:rPr lang="ru-RU" dirty="0" smtClean="0"/>
            </a:br>
            <a:r>
              <a:rPr lang="ru-RU" dirty="0" smtClean="0"/>
              <a:t>К вам слетятся, как домой, </a:t>
            </a:r>
            <a:br>
              <a:rPr lang="ru-RU" dirty="0" smtClean="0"/>
            </a:br>
            <a:r>
              <a:rPr lang="ru-RU" dirty="0" smtClean="0"/>
              <a:t>Стайки на крыльцо. </a:t>
            </a:r>
          </a:p>
          <a:p>
            <a:pPr>
              <a:buNone/>
            </a:pPr>
            <a:r>
              <a:rPr lang="ru-RU" dirty="0" smtClean="0"/>
              <a:t>Не богаты их корма. </a:t>
            </a:r>
            <a:br>
              <a:rPr lang="ru-RU" dirty="0" smtClean="0"/>
            </a:br>
            <a:r>
              <a:rPr lang="ru-RU" dirty="0" smtClean="0"/>
              <a:t>Горсть зерна нужна, </a:t>
            </a:r>
            <a:br>
              <a:rPr lang="ru-RU" dirty="0" smtClean="0"/>
            </a:br>
            <a:r>
              <a:rPr lang="ru-RU" dirty="0" smtClean="0"/>
              <a:t>Горсть одна — </a:t>
            </a:r>
            <a:br>
              <a:rPr lang="ru-RU" dirty="0" smtClean="0"/>
            </a:br>
            <a:r>
              <a:rPr lang="ru-RU" dirty="0" smtClean="0"/>
              <a:t>И не страшна </a:t>
            </a:r>
            <a:br>
              <a:rPr lang="ru-RU" dirty="0" smtClean="0"/>
            </a:br>
            <a:r>
              <a:rPr lang="ru-RU" dirty="0" smtClean="0"/>
              <a:t>Будет им зима. </a:t>
            </a:r>
          </a:p>
          <a:p>
            <a:pPr>
              <a:buNone/>
            </a:pPr>
            <a:r>
              <a:rPr lang="ru-RU" dirty="0" smtClean="0"/>
              <a:t>Сколько гибнет их — не счесть, </a:t>
            </a:r>
            <a:br>
              <a:rPr lang="ru-RU" dirty="0" smtClean="0"/>
            </a:br>
            <a:r>
              <a:rPr lang="ru-RU" dirty="0" smtClean="0"/>
              <a:t>Видеть тяжело. </a:t>
            </a:r>
            <a:br>
              <a:rPr lang="ru-RU" dirty="0" smtClean="0"/>
            </a:br>
            <a:r>
              <a:rPr lang="ru-RU" dirty="0" smtClean="0"/>
              <a:t>А ведь в нашем сердце есть </a:t>
            </a:r>
            <a:br>
              <a:rPr lang="ru-RU" dirty="0" smtClean="0"/>
            </a:br>
            <a:r>
              <a:rPr lang="ru-RU" dirty="0" smtClean="0"/>
              <a:t>И для птиц тепло. </a:t>
            </a:r>
          </a:p>
          <a:p>
            <a:pPr>
              <a:buNone/>
            </a:pPr>
            <a:r>
              <a:rPr lang="ru-RU" dirty="0" smtClean="0"/>
              <a:t>Разве можно забывать: </a:t>
            </a:r>
            <a:br>
              <a:rPr lang="ru-RU" dirty="0" smtClean="0"/>
            </a:br>
            <a:r>
              <a:rPr lang="ru-RU" dirty="0" smtClean="0"/>
              <a:t>Улететь могли, </a:t>
            </a:r>
            <a:br>
              <a:rPr lang="ru-RU" dirty="0" smtClean="0"/>
            </a:br>
            <a:r>
              <a:rPr lang="ru-RU" dirty="0" smtClean="0"/>
              <a:t>А остались зимовать</a:t>
            </a:r>
            <a:br>
              <a:rPr lang="ru-RU" dirty="0" smtClean="0"/>
            </a:br>
            <a:r>
              <a:rPr lang="ru-RU" dirty="0" smtClean="0"/>
              <a:t>Заодно с людьми. </a:t>
            </a:r>
          </a:p>
          <a:p>
            <a:pPr>
              <a:buNone/>
            </a:pPr>
            <a:r>
              <a:rPr lang="ru-RU" dirty="0" smtClean="0"/>
              <a:t>Приучите птиц в мороз </a:t>
            </a:r>
            <a:br>
              <a:rPr lang="ru-RU" dirty="0" smtClean="0"/>
            </a:br>
            <a:r>
              <a:rPr lang="ru-RU" dirty="0" smtClean="0"/>
              <a:t>К своему окну, </a:t>
            </a:r>
            <a:br>
              <a:rPr lang="ru-RU" dirty="0" smtClean="0"/>
            </a:br>
            <a:r>
              <a:rPr lang="ru-RU" dirty="0" smtClean="0"/>
              <a:t>Чтоб без песен не пришлось </a:t>
            </a:r>
            <a:br>
              <a:rPr lang="ru-RU" dirty="0" smtClean="0"/>
            </a:br>
            <a:r>
              <a:rPr lang="ru-RU" dirty="0" smtClean="0"/>
              <a:t>Нам встречать весну.</a:t>
            </a:r>
          </a:p>
          <a:p>
            <a:endParaRPr lang="ru-RU" dirty="0"/>
          </a:p>
        </p:txBody>
      </p:sp>
      <p:pic>
        <p:nvPicPr>
          <p:cNvPr id="5" name="Содержимое 4" descr="http://happy-school.ru/_pu/10/15620658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908720"/>
            <a:ext cx="3600400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533400"/>
            <a:ext cx="5976664" cy="5847928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>Цели: </a:t>
            </a:r>
            <a:br>
              <a:rPr lang="ru-RU" sz="3600" dirty="0" smtClean="0"/>
            </a:br>
            <a:r>
              <a:rPr lang="ru-RU" sz="3600" dirty="0" smtClean="0"/>
              <a:t>-Выяснить, как зимуют птицы?</a:t>
            </a:r>
            <a:br>
              <a:rPr lang="ru-RU" sz="3600" dirty="0" smtClean="0"/>
            </a:br>
            <a:r>
              <a:rPr lang="ru-RU" sz="3600" dirty="0" smtClean="0"/>
              <a:t>- Чем  кормить птиц  зимой?</a:t>
            </a:r>
            <a:br>
              <a:rPr lang="ru-RU" sz="3600" dirty="0" smtClean="0"/>
            </a:br>
            <a:r>
              <a:rPr lang="ru-RU" sz="3600" dirty="0" smtClean="0"/>
              <a:t>Объект наблюдения:</a:t>
            </a:r>
            <a:br>
              <a:rPr lang="ru-RU" sz="3600" dirty="0" smtClean="0"/>
            </a:br>
            <a:r>
              <a:rPr lang="ru-RU" sz="3600" dirty="0" smtClean="0"/>
              <a:t>-Птицы </a:t>
            </a:r>
            <a:r>
              <a:rPr lang="ru-RU" sz="3600" dirty="0"/>
              <a:t>Т</a:t>
            </a:r>
            <a:r>
              <a:rPr lang="ru-RU" sz="3600" dirty="0" smtClean="0"/>
              <a:t>амбовской  области.</a:t>
            </a:r>
            <a:br>
              <a:rPr lang="ru-RU" sz="3600" dirty="0" smtClean="0"/>
            </a:br>
            <a:r>
              <a:rPr lang="ru-RU" sz="3600" dirty="0" smtClean="0"/>
              <a:t>Предмет наблюдения:</a:t>
            </a:r>
            <a:br>
              <a:rPr lang="ru-RU" sz="3600" dirty="0" smtClean="0"/>
            </a:br>
            <a:r>
              <a:rPr lang="ru-RU" sz="3600" dirty="0" smtClean="0"/>
              <a:t>- Птицы, которых мы увидели в деревне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00811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280920" cy="5112568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*Наблюдая за  птицами  мы  поняли, что   птиц  зимой нужно подкармливать.  Им трудно  находить корм.</a:t>
            </a:r>
            <a:br>
              <a:rPr lang="ru-RU" dirty="0" smtClean="0"/>
            </a:br>
            <a:r>
              <a:rPr lang="ru-RU" dirty="0" smtClean="0"/>
              <a:t>*Кормушка может быть  любой  и сделать  её по силам даже ребёнку, главное, чтобы  в ней  всегда    был корм.</a:t>
            </a:r>
          </a:p>
          <a:p>
            <a:pPr algn="l"/>
            <a:r>
              <a:rPr lang="ru-RU" dirty="0" smtClean="0"/>
              <a:t>*Мы думаем, у каждого школьника  около дома,  на даче должна  висеть  своя  кормушка. Птицы быстро  привыкают к такой столовой и  станут частыми гостями в ней.</a:t>
            </a:r>
          </a:p>
          <a:p>
            <a:pPr algn="l"/>
            <a:r>
              <a:rPr lang="ru-RU" dirty="0" smtClean="0"/>
              <a:t>*Конечно, птицы не умеют  разговаривать.  Но они  обязательно отблагодарят  людей  и  красивой  весенней песней, и богатым урожаем, спасённым от вредителей. Но самое главное, мы считаем,  люди, помогая  птицам, становятся добрее и стараются  бережнее относиться ко всему живому. </a:t>
            </a:r>
          </a:p>
          <a:p>
            <a:pPr algn="l"/>
            <a:r>
              <a:rPr lang="ru-RU" dirty="0" smtClean="0"/>
              <a:t>* Мы в дальнейшем будем, как  можно больше узнавать о птицах, их видах и образе жизни.   </a:t>
            </a:r>
          </a:p>
          <a:p>
            <a:pPr algn="l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879376"/>
          </a:xfrm>
        </p:spPr>
        <p:txBody>
          <a:bodyPr/>
          <a:lstStyle/>
          <a:p>
            <a:r>
              <a:rPr lang="ru-RU" dirty="0" smtClean="0"/>
              <a:t>Литература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1844824"/>
            <a:ext cx="6048672" cy="475252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-И. Акимушкин Мир животных. Рассказы о птицах. М., Молодая гвардия, 2000 г.</a:t>
            </a:r>
          </a:p>
          <a:p>
            <a:pPr algn="l"/>
            <a:r>
              <a:rPr lang="ru-RU" dirty="0" smtClean="0"/>
              <a:t> -В. Г. Бабенко  А. А.  Кузнецов  Птицы.  М., Педагогика, 2004.</a:t>
            </a:r>
          </a:p>
          <a:p>
            <a:pPr algn="l"/>
            <a:r>
              <a:rPr lang="ru-RU" dirty="0" smtClean="0"/>
              <a:t>-Т. Д. </a:t>
            </a:r>
            <a:r>
              <a:rPr lang="ru-RU" dirty="0" err="1" smtClean="0"/>
              <a:t>Нуждина</a:t>
            </a:r>
            <a:r>
              <a:rPr lang="ru-RU" dirty="0" smtClean="0"/>
              <a:t> Мир  животных и растений. Энциклопедия  для малышей. </a:t>
            </a:r>
            <a:r>
              <a:rPr lang="ru-RU" dirty="0" err="1" smtClean="0"/>
              <a:t>Чудо-всюду</a:t>
            </a:r>
            <a:r>
              <a:rPr lang="ru-RU" dirty="0" smtClean="0"/>
              <a:t>.- Ярославль: « Академия развития», 1997. </a:t>
            </a:r>
          </a:p>
          <a:p>
            <a:pPr algn="l"/>
            <a:r>
              <a:rPr lang="ru-RU" dirty="0" smtClean="0">
                <a:hlinkClick r:id="rId2"/>
              </a:rPr>
              <a:t>-</a:t>
            </a:r>
            <a:r>
              <a:rPr lang="en-US" dirty="0" smtClean="0">
                <a:hlinkClick r:id="rId2"/>
              </a:rPr>
              <a:t>http://michkniga.narod2.ru/p12aa1.html</a:t>
            </a:r>
            <a:endParaRPr lang="ru-RU" dirty="0" smtClean="0"/>
          </a:p>
          <a:p>
            <a:pPr algn="l"/>
            <a:r>
              <a:rPr lang="en-US" dirty="0" smtClean="0">
                <a:hlinkClick r:id="rId3"/>
              </a:rPr>
              <a:t>http://birdsmoscow.mybb.ru/viewtopic.php?id=82</a:t>
            </a:r>
            <a:endParaRPr lang="ru-RU" dirty="0" smtClean="0"/>
          </a:p>
          <a:p>
            <a:pPr algn="l"/>
            <a:r>
              <a:rPr lang="en-US" dirty="0" smtClean="0"/>
              <a:t>http</a:t>
            </a:r>
            <a:r>
              <a:rPr lang="en-US" smtClean="0"/>
              <a:t>://www.tstu.ru/win/tambov/les/ptici.htm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5979064"/>
          </a:xfrm>
        </p:spPr>
        <p:txBody>
          <a:bodyPr/>
          <a:lstStyle/>
          <a:p>
            <a:r>
              <a:rPr lang="ru-RU" dirty="0" err="1" smtClean="0"/>
              <a:t>Масликова</a:t>
            </a:r>
            <a:r>
              <a:rPr lang="ru-RU" dirty="0" smtClean="0"/>
              <a:t> Наталья Васильевна, учитель начальных  классов.</a:t>
            </a:r>
          </a:p>
          <a:p>
            <a:r>
              <a:rPr lang="ru-RU" dirty="0" smtClean="0"/>
              <a:t>Андреевский  филиал МБОУ </a:t>
            </a:r>
            <a:r>
              <a:rPr lang="ru-RU" dirty="0" err="1" smtClean="0"/>
              <a:t>Мучкапской</a:t>
            </a:r>
            <a:r>
              <a:rPr lang="ru-RU" dirty="0" smtClean="0"/>
              <a:t> СОШ.</a:t>
            </a:r>
          </a:p>
          <a:p>
            <a:r>
              <a:rPr lang="ru-RU" dirty="0" smtClean="0"/>
              <a:t>(47546)53689</a:t>
            </a:r>
          </a:p>
          <a:p>
            <a:r>
              <a:rPr lang="ru-RU" dirty="0" smtClean="0"/>
              <a:t>   </a:t>
            </a:r>
            <a:r>
              <a:rPr lang="en-US" dirty="0" smtClean="0"/>
              <a:t>krotovatn@rambler.ru</a:t>
            </a:r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План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Изучить  литературу о зимующих птицах, о видах кормушек  для птиц, посмотреть материалы в Интернете.</a:t>
            </a:r>
          </a:p>
          <a:p>
            <a:r>
              <a:rPr lang="ru-RU" dirty="0" smtClean="0"/>
              <a:t>Построить кормушки  для птиц.</a:t>
            </a:r>
          </a:p>
          <a:p>
            <a:r>
              <a:rPr lang="ru-RU" dirty="0" smtClean="0"/>
              <a:t>Понаблюдать за птицами на кормушках.</a:t>
            </a:r>
          </a:p>
          <a:p>
            <a:r>
              <a:rPr lang="ru-RU" dirty="0" smtClean="0"/>
              <a:t>Зафиксировать результаты  наблюдений в виде  заметок, презентаций, фотографий.</a:t>
            </a:r>
          </a:p>
          <a:p>
            <a:r>
              <a:rPr lang="ru-RU" dirty="0" smtClean="0"/>
              <a:t>Составить рекомендации для детей « Как правильно  подкармливать птиц».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ера\Desktop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7660302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7715200" cy="626469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Голодно   зимой и  зверям и птицам. Особенно когда после  оттепелей  наступают  морозы  и  деревья, и  кустарники, остатки  сухой  травы и  даже снег покрываются  ледяной  коркой. Лёд прочно  закупоривает укрытия, где прячутся  личинки  насекомых.   Птицам, даже таким проворным  и  шустрым, как поползень, приходится туго.  Не  помогают ни  цепкие     лапки, ни  длинный  клюв.  Нелегко  в  такую  погоду  прокормиться. Многие  из  птиц,  так и не дождавшись весны, гибнут.</a:t>
            </a:r>
          </a:p>
          <a:p>
            <a:r>
              <a:rPr lang="ru-RU" dirty="0" smtClean="0"/>
              <a:t>Зимой  и ранней  весной подкормка птиц – самый  эффективный способ  помочь  пернатым.  Птицы  довольно  успешно могут   противостоять  холодам, но только  в том  случае, если  вокруг  много  подходящего  корма.  Большое число птиц  в  зимние  месяцы  гибнет  именно  от бескормицы.  Кормушка  может  спасти  жизнь  многим   десяткам  птиц.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2362274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нашем  классе  обучается четыре  человека:  три  мальчика  и одна девочка. Мы все  с  большим  желанием сделали  четыре  кормушки: одна сделана из пластиковой бутылки,  две  деревянные и  одна   из картонной коробки. Повесили  их на  территории  нашей  школы  в  саду.  Конечно  же  положили в них  корм.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Picture 2" descr="C:\Users\вера\Desktop\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92" y="2564904"/>
            <a:ext cx="4207771" cy="2808312"/>
          </a:xfrm>
          <a:prstGeom prst="rect">
            <a:avLst/>
          </a:prstGeom>
          <a:noFill/>
        </p:spPr>
      </p:pic>
      <p:pic>
        <p:nvPicPr>
          <p:cNvPr id="2051" name="Picture 3" descr="C:\Users\вера\Desktop\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73016"/>
            <a:ext cx="4167489" cy="2781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57018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Подкормку   мы ведем три  раза  в неделю: понедельник,  среда, пятница. Следим  все вместе, чтобы  в кормушках был корм: пшеница, овёс, пшено, семена клёна, семечки не жареные,  кусочки сала несолёные, хлебные крошки.</a:t>
            </a:r>
            <a:endParaRPr lang="ru-RU" sz="2000" dirty="0"/>
          </a:p>
        </p:txBody>
      </p:sp>
      <p:pic>
        <p:nvPicPr>
          <p:cNvPr id="3" name="Picture 2" descr="C:\Users\вера\Desktop\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601" y="2492896"/>
            <a:ext cx="4207772" cy="2808312"/>
          </a:xfrm>
          <a:prstGeom prst="rect">
            <a:avLst/>
          </a:prstGeom>
          <a:noFill/>
        </p:spPr>
      </p:pic>
      <p:pic>
        <p:nvPicPr>
          <p:cNvPr id="4" name="Picture 3" descr="C:\Users\вера\Desktop\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429000"/>
            <a:ext cx="4501653" cy="2994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ера\Desktop\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7841821" cy="5233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ера\Desktop\Масликова Н.В1\фото нат. вас\SAM_327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3521075" cy="2347383"/>
          </a:xfrm>
          <a:prstGeom prst="rect">
            <a:avLst/>
          </a:prstGeom>
          <a:noFill/>
        </p:spPr>
      </p:pic>
      <p:pic>
        <p:nvPicPr>
          <p:cNvPr id="6" name="Picture 2" descr="C:\Users\вера\Desktop\Масликова Н.В1\фото нат. вас\SAM_32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96952"/>
            <a:ext cx="4038600" cy="2692400"/>
          </a:xfrm>
          <a:prstGeom prst="rect">
            <a:avLst/>
          </a:prstGeom>
          <a:noFill/>
        </p:spPr>
      </p:pic>
      <p:pic>
        <p:nvPicPr>
          <p:cNvPr id="7" name="Picture 2" descr="C:\Users\вера\Desktop\Масликова Н.В1\фото нат. вас\SAM_32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76672"/>
            <a:ext cx="3521075" cy="2347384"/>
          </a:xfrm>
          <a:prstGeom prst="rect">
            <a:avLst/>
          </a:prstGeom>
          <a:noFill/>
        </p:spPr>
      </p:pic>
      <p:pic>
        <p:nvPicPr>
          <p:cNvPr id="8" name="Picture 3" descr="C:\Users\вера\Desktop\Масликова Н.В1\фото нат. вас\SAM_32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89040"/>
            <a:ext cx="432048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253</TotalTime>
  <Words>1256</Words>
  <Application>Microsoft Office PowerPoint</Application>
  <PresentationFormat>Экран (4:3)</PresentationFormat>
  <Paragraphs>60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Изящная</vt:lpstr>
      <vt:lpstr>Областной  природоохранный  конкурс «Покормите птиц зимой.»</vt:lpstr>
      <vt:lpstr>Цели:  -Выяснить, как зимуют птицы? - Чем  кормить птиц  зимой? Объект наблюдения: -Птицы Тамбовской  области. Предмет наблюдения: - Птицы, которых мы увидели в деревне.</vt:lpstr>
      <vt:lpstr>План </vt:lpstr>
      <vt:lpstr>Слайд 4</vt:lpstr>
      <vt:lpstr>Слайд 5</vt:lpstr>
      <vt:lpstr>В нашем  классе  обучается четыре  человека:  три  мальчика  и одна девочка. Мы все  с  большим  желанием сделали  четыре  кормушки: одна сделана из пластиковой бутылки,  две  деревянные и  одна   из картонной коробки. Повесили  их на  территории  нашей  школы  в  саду.  Конечно  же  положили в них  корм. </vt:lpstr>
      <vt:lpstr>Подкормку   мы ведем три  раза  в неделю: понедельник,  среда, пятница. Следим  все вместе, чтобы  в кормушках был корм: пшеница, овёс, пшено, семена клёна, семечки не жареные,  кусочки сала несолёные, хлебные крошки.</vt:lpstr>
      <vt:lpstr>Слайд 8</vt:lpstr>
      <vt:lpstr>Слайд 9</vt:lpstr>
      <vt:lpstr>В зимний день среди ветвей Стол накрыт для гостей. Дощечка новая, Для птиц столовая, Зовет обедать, Крошек отведать. </vt:lpstr>
      <vt:lpstr>Слайд 11</vt:lpstr>
      <vt:lpstr>В классе  мы оформили  стенд- плакат  « Подкормите  птиц  зимой!»  В нём помещена  памятка « Как правильно подкармливать птиц».  Данными советами мы  руководствуемся при подкормке.  Ещё  помещены  стихи  о птицах,  как трудно  приходится  им  зимой, таких   авторов  как А. Яшина « Покормите  птиц»,  « Новая столовая», а также  загадки о птицах.</vt:lpstr>
      <vt:lpstr>Слайд 13</vt:lpstr>
      <vt:lpstr>Синица </vt:lpstr>
      <vt:lpstr>Воробей </vt:lpstr>
      <vt:lpstr>Слайд 16</vt:lpstr>
      <vt:lpstr>Голубь </vt:lpstr>
      <vt:lpstr>Поползень </vt:lpstr>
      <vt:lpstr>Слайд 19</vt:lpstr>
      <vt:lpstr>Выводы</vt:lpstr>
      <vt:lpstr>Литература </vt:lpstr>
      <vt:lpstr>Слайд 22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Областной  природоохранный  конкурс «Покормите птиц зимой.»</dc:title>
  <dc:creator>вера</dc:creator>
  <cp:lastModifiedBy>вера</cp:lastModifiedBy>
  <cp:revision>31</cp:revision>
  <dcterms:created xsi:type="dcterms:W3CDTF">2013-02-07T09:33:18Z</dcterms:created>
  <dcterms:modified xsi:type="dcterms:W3CDTF">2014-05-12T12:56:45Z</dcterms:modified>
</cp:coreProperties>
</file>