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9"/>
  </p:notesMasterIdLst>
  <p:sldIdLst>
    <p:sldId id="256" r:id="rId2"/>
    <p:sldId id="281" r:id="rId3"/>
    <p:sldId id="303" r:id="rId4"/>
    <p:sldId id="257" r:id="rId5"/>
    <p:sldId id="283" r:id="rId6"/>
    <p:sldId id="261" r:id="rId7"/>
    <p:sldId id="288" r:id="rId8"/>
    <p:sldId id="289" r:id="rId9"/>
    <p:sldId id="290" r:id="rId10"/>
    <p:sldId id="291" r:id="rId11"/>
    <p:sldId id="292" r:id="rId12"/>
    <p:sldId id="293" r:id="rId13"/>
    <p:sldId id="304" r:id="rId14"/>
    <p:sldId id="294" r:id="rId15"/>
    <p:sldId id="297" r:id="rId16"/>
    <p:sldId id="305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E440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B7D381-5469-4DD6-8AFE-8D63492F5505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F82E82C-A2B6-4A91-A028-83AA3C5E0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34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4DBF-C67A-44CB-9B17-8973E2281230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F344-97CE-43CE-81D7-9003FF4148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EB34-D0B8-49E3-ABE3-8C1820010B05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8FE8-9B34-4EEB-B421-63FB1712A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66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D135DD-66EB-4118-9C1D-C24BAE214C2A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06664C-A65B-469F-9C6E-CDD53AE37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091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D1BD-8442-411A-9889-7BB6E91785FC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9581-8C78-4CE8-B518-CCB1F7AB18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73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12CD-C64C-4D53-855B-DC0EBB630930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5A68-3D3F-44B9-89AF-0EAEDE812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0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A10C-2BED-4506-A060-CC44E4F45B64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A853-206A-47F1-ADC3-37DD7958A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6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6EA1-B888-468C-B573-FB3171EA00AC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CB61-B53F-448E-B339-992FA8A008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08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79D9-45C7-4B46-AEB6-8B88C0FF5803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27BB-DF21-4E38-BF2A-5D00EBD59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106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3C96-30CB-47C2-8D59-B561BBC77B6C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22E1-5949-4CE0-A786-C67D51F2F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51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14219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1B6F-B157-4F3C-96DE-47A825056E00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1261-7F50-443A-9CDF-0273FB9EE1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1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14219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2F82-6307-421B-9CC8-6C123144DFF1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8750-A537-4EC0-A45E-1EFCD82038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702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1B4E00-4511-4BBD-94A9-A48627B4F7E6}" type="datetimeFigureOut">
              <a:rPr lang="ru-RU"/>
              <a:pPr>
                <a:defRPr/>
              </a:pPr>
              <a:t>17.05.2014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73CBBF-03EB-4306-89DF-D5504A358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8C2E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CD416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BDFB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489FF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Коллекция картинок для презентации\fbc-8-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731" y="4395028"/>
            <a:ext cx="17081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684213" y="1916832"/>
            <a:ext cx="7977187" cy="27363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Мир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рав и обязанностей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4194559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214938" y="1714500"/>
            <a:ext cx="35718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Право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  получение медицинской помощи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 лечения.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286125" y="928688"/>
            <a:ext cx="185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Сказочные герои</a:t>
            </a:r>
          </a:p>
        </p:txBody>
      </p:sp>
      <p:pic>
        <p:nvPicPr>
          <p:cNvPr id="25603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142984"/>
            <a:ext cx="449467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00625" y="1285875"/>
            <a:ext cx="37861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Право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  труд, но эксплуатация чужого труда преследуется законом.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ject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48680"/>
            <a:ext cx="6552727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6034" y="4334443"/>
            <a:ext cx="86439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itchFamily="18" charset="0"/>
              </a:rPr>
              <a:t>Право  на  неприкосновенность жилища.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 eaLnBrk="0" hangingPunct="0"/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49" descr="IMG_14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8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960" y="2355299"/>
            <a:ext cx="3106143" cy="2455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http://www.deti-66.ru  Мастер презентаций</a:t>
            </a:r>
          </a:p>
        </p:txBody>
      </p:sp>
      <p:sp>
        <p:nvSpPr>
          <p:cNvPr id="3076" name="WordArt 1028"/>
          <p:cNvSpPr>
            <a:spLocks noChangeArrowheads="1" noChangeShapeType="1" noTextEdit="1"/>
          </p:cNvSpPr>
          <p:nvPr/>
        </p:nvSpPr>
        <p:spPr bwMode="auto">
          <a:xfrm rot="-1640630">
            <a:off x="0" y="4408488"/>
            <a:ext cx="29241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учеба</a:t>
            </a:r>
          </a:p>
        </p:txBody>
      </p:sp>
      <p:sp>
        <p:nvSpPr>
          <p:cNvPr id="3077" name="WordArt 1029"/>
          <p:cNvSpPr>
            <a:spLocks noChangeArrowheads="1" noChangeShapeType="1" noTextEdit="1"/>
          </p:cNvSpPr>
          <p:nvPr/>
        </p:nvSpPr>
        <p:spPr bwMode="auto">
          <a:xfrm>
            <a:off x="6660232" y="2276872"/>
            <a:ext cx="2259264" cy="1800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имя</a:t>
            </a:r>
          </a:p>
        </p:txBody>
      </p:sp>
      <p:sp>
        <p:nvSpPr>
          <p:cNvPr id="3083" name="WordArt 1035"/>
          <p:cNvSpPr>
            <a:spLocks noChangeArrowheads="1" noChangeShapeType="1" noTextEdit="1"/>
          </p:cNvSpPr>
          <p:nvPr/>
        </p:nvSpPr>
        <p:spPr bwMode="auto">
          <a:xfrm rot="2839030">
            <a:off x="2058987" y="496888"/>
            <a:ext cx="2168525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отдых</a:t>
            </a:r>
          </a:p>
        </p:txBody>
      </p:sp>
      <p:sp>
        <p:nvSpPr>
          <p:cNvPr id="3085" name="WordArt 1037"/>
          <p:cNvSpPr>
            <a:spLocks noChangeArrowheads="1" noChangeShapeType="1" noTextEdit="1"/>
          </p:cNvSpPr>
          <p:nvPr/>
        </p:nvSpPr>
        <p:spPr bwMode="auto">
          <a:xfrm rot="1418446">
            <a:off x="0" y="1844675"/>
            <a:ext cx="2843213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семья</a:t>
            </a:r>
          </a:p>
        </p:txBody>
      </p:sp>
      <p:pic>
        <p:nvPicPr>
          <p:cNvPr id="17416" name="Picture 1040" descr="butterfly2-16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88913"/>
            <a:ext cx="2124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41" descr="butterfly2-16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589588"/>
            <a:ext cx="3143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WordArt 1042"/>
          <p:cNvSpPr>
            <a:spLocks noChangeArrowheads="1" noChangeShapeType="1" noTextEdit="1"/>
          </p:cNvSpPr>
          <p:nvPr/>
        </p:nvSpPr>
        <p:spPr bwMode="auto">
          <a:xfrm>
            <a:off x="2843213" y="5084763"/>
            <a:ext cx="345757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мед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помощь</a:t>
            </a:r>
          </a:p>
        </p:txBody>
      </p:sp>
      <p:sp>
        <p:nvSpPr>
          <p:cNvPr id="3093" name="WordArt 1045"/>
          <p:cNvSpPr>
            <a:spLocks noChangeArrowheads="1" noChangeShapeType="1" noTextEdit="1"/>
          </p:cNvSpPr>
          <p:nvPr/>
        </p:nvSpPr>
        <p:spPr bwMode="auto">
          <a:xfrm rot="2098093">
            <a:off x="6178246" y="4919388"/>
            <a:ext cx="2518906" cy="87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жизнь</a:t>
            </a:r>
          </a:p>
        </p:txBody>
      </p:sp>
      <p:sp>
        <p:nvSpPr>
          <p:cNvPr id="3092" name="WordArt 1044"/>
          <p:cNvSpPr>
            <a:spLocks noChangeArrowheads="1" noChangeShapeType="1" noTextEdit="1"/>
          </p:cNvSpPr>
          <p:nvPr/>
        </p:nvSpPr>
        <p:spPr bwMode="auto">
          <a:xfrm rot="-2500078">
            <a:off x="5673725" y="944563"/>
            <a:ext cx="19446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труд</a:t>
            </a:r>
          </a:p>
        </p:txBody>
      </p:sp>
      <p:sp>
        <p:nvSpPr>
          <p:cNvPr id="3087" name="WordArt 1039"/>
          <p:cNvSpPr>
            <a:spLocks noChangeArrowheads="1" noChangeShapeType="1" noTextEdit="1"/>
          </p:cNvSpPr>
          <p:nvPr/>
        </p:nvSpPr>
        <p:spPr bwMode="auto">
          <a:xfrm rot="406041">
            <a:off x="2570138" y="1850026"/>
            <a:ext cx="3887788" cy="3934646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75627"/>
                <a:gd name="adj2" fmla="val 73398"/>
              </a:avLst>
            </a:prstTxWarp>
          </a:bodyPr>
          <a:lstStyle/>
          <a:p>
            <a:pPr algn="ctr"/>
            <a:r>
              <a:rPr lang="ru-RU" sz="3600" b="1" kern="10" dirty="0" smtClean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мы имеем </a:t>
            </a:r>
            <a:r>
              <a:rPr lang="ru-RU" sz="3600" b="1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право на...</a:t>
            </a:r>
          </a:p>
        </p:txBody>
      </p:sp>
    </p:spTree>
    <p:extLst>
      <p:ext uri="{BB962C8B-B14F-4D97-AF65-F5344CB8AC3E}">
        <p14:creationId xmlns:p14="http://schemas.microsoft.com/office/powerpoint/2010/main" xmlns="" val="214117938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83" grpId="0"/>
      <p:bldP spid="3085" grpId="0"/>
      <p:bldP spid="3090" grpId="0"/>
      <p:bldP spid="3093" grpId="0"/>
      <p:bldP spid="3092" grpId="0"/>
      <p:bldP spid="30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Users\Информатика\Desktop\item_38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43250" y="857250"/>
            <a:ext cx="56435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14300" algn="l"/>
              </a:tabLst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Times New Roman" pitchFamily="18" charset="0"/>
              </a:rPr>
              <a:t>«Если у тебя есть право - это значит, что у кого-то должна быть обязанность. </a:t>
            </a:r>
          </a:p>
          <a:p>
            <a:pPr algn="ctr">
              <a:tabLst>
                <a:tab pos="114300" algn="l"/>
              </a:tabLst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Times New Roman" pitchFamily="18" charset="0"/>
              </a:rPr>
              <a:t>Если мы говорим «право», </a:t>
            </a:r>
          </a:p>
          <a:p>
            <a:pPr algn="ctr">
              <a:tabLst>
                <a:tab pos="114300" algn="l"/>
              </a:tabLst>
              <a:defRPr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Times New Roman" pitchFamily="18" charset="0"/>
              </a:rPr>
              <a:t>то подразумеваем «обязанность».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algn="just" eaLnBrk="0" hangingPunct="0">
              <a:tabLst>
                <a:tab pos="114300" algn="l"/>
              </a:tabLst>
              <a:defRPr/>
            </a:pPr>
            <a:endParaRPr lang="ru-RU" sz="40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acy; 72 &amp;icy;&amp;zcy; 260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850" y="2967038"/>
            <a:ext cx="185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Рисунок 6" descr="C:\Documents and Settings\1234567890\Мои документы\Мои рисунки\PNG_Photo_Frames_Graphics_In_UA_Set_72_VR_3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143140" cy="21431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C:\Documents and Settings\User\Рабочий стол\1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16" y="682035"/>
            <a:ext cx="1143008" cy="11333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1234567890\Мои документы\Мои рисунки\8m200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4814" y="2331756"/>
            <a:ext cx="2304257" cy="2223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Рисунок 10" descr="C:\Documents and Settings\User\Рабочий стол\1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65" y="2876672"/>
            <a:ext cx="1152128" cy="11333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1234567890\Мои документы\Мои рисунки\PNG_Photo_Frames_Graphics_In_UA_Set_72_VR_3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08" y="4554940"/>
            <a:ext cx="2178244" cy="22182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Рисунок 9" descr="C:\Documents and Settings\User\Рабочий стол\Рисунок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02" y="5154286"/>
            <a:ext cx="885825" cy="10195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95587" y="188641"/>
            <a:ext cx="5812631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НАШИ   ОБЯЗАННОСТИ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434825" y="1054146"/>
            <a:ext cx="32670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Следить за собой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805441" y="1623751"/>
            <a:ext cx="32670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Беречь имущество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702719" y="5301207"/>
            <a:ext cx="5409213" cy="1110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</a:t>
            </a: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Соблюдать</a:t>
            </a: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правила внутреннего распорядка,</a:t>
            </a:r>
          </a:p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техники безопасности, санитарии, гигиены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2475808" y="2331756"/>
            <a:ext cx="5048520" cy="635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Ходить в школу и выполнять домашние задания 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4818695" y="3190905"/>
            <a:ext cx="3267075" cy="504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Охранять природу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2609850" y="3931344"/>
            <a:ext cx="3200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Уважать старших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4911532" y="4651424"/>
            <a:ext cx="3200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4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Выполнять поручения</a:t>
            </a:r>
            <a:endParaRPr lang="ru-RU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1569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08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c83907c84e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2379663"/>
            <a:ext cx="830103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06261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84623" y="620688"/>
            <a:ext cx="7776864" cy="341906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ynarShadow" pitchFamily="2" charset="0"/>
                <a:ea typeface="+mj-ea"/>
                <a:cs typeface="+mj-cs"/>
              </a:rPr>
              <a:t>Живи по закону,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ynarShadow" pitchFamily="2" charset="0"/>
                <a:ea typeface="+mj-ea"/>
                <a:cs typeface="+mj-cs"/>
              </a:rPr>
              <a:t>п</a:t>
            </a:r>
            <a:r>
              <a:rPr lang="ru-RU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ynarShadow" pitchFamily="2" charset="0"/>
                <a:ea typeface="+mj-ea"/>
                <a:cs typeface="+mj-cs"/>
              </a:rPr>
              <a:t>оступай по совести .</a:t>
            </a:r>
            <a:endParaRPr lang="ru-RU" sz="5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ynarShadow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23850" y="188913"/>
            <a:ext cx="8496300" cy="6408737"/>
          </a:xfrm>
          <a:prstGeom prst="foldedCorner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2932" y="982467"/>
            <a:ext cx="4248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Вступила в силу </a:t>
            </a: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25 декабря </a:t>
            </a: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1993 года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2234" y="3537012"/>
            <a:ext cx="3029547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Состоит из</a:t>
            </a: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8 глав</a:t>
            </a: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9 разделов</a:t>
            </a: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146 статей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2" name="Picture 6" descr="C:\Documents and Settings\User\Рабочий стол\e65113ca317270f51eb1e3e76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53" y="1196752"/>
            <a:ext cx="32166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23850" y="188913"/>
            <a:ext cx="8496300" cy="6408737"/>
          </a:xfrm>
          <a:prstGeom prst="foldedCorner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39" name="Picture 1" descr="C:\Documents and Settings\User\Рабочий стол\15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19" y="1174491"/>
            <a:ext cx="32194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2566" y="1283652"/>
            <a:ext cx="3408882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Принята 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10 декабря 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1948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645024"/>
            <a:ext cx="326198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Состоит из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30 статей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7528991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22263" y="188913"/>
            <a:ext cx="8496300" cy="6408737"/>
          </a:xfrm>
          <a:prstGeom prst="foldedCorner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363" name="Picture 2" descr="C:\Documents and Settings\User\Рабочий стол\1947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36650"/>
            <a:ext cx="3438525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850" y="2967038"/>
            <a:ext cx="185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9294" y="1137086"/>
            <a:ext cx="469085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Вступила в силу 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20 ноября 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1989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65183" y="4066388"/>
            <a:ext cx="341907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Состоит из 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54 статей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850" y="2967038"/>
            <a:ext cx="185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33794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59766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8313" y="620713"/>
            <a:ext cx="8351837" cy="623728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8888" y="3265488"/>
            <a:ext cx="7200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just">
              <a:lnSpc>
                <a:spcPct val="150000"/>
              </a:lnSpc>
              <a:buFont typeface="Wingdings" pitchFamily="2" charset="2"/>
              <a:buChar char="v"/>
            </a:pPr>
            <a:endParaRPr lang="ru-RU" sz="2800">
              <a:latin typeface="Monotype Corsiva" pitchFamily="66" charset="0"/>
            </a:endParaRPr>
          </a:p>
          <a:p>
            <a:pPr indent="450850" algn="just"/>
            <a:endParaRPr lang="ru-RU" sz="2400" b="1">
              <a:solidFill>
                <a:srgbClr val="7030A0"/>
              </a:solidFill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692275" y="2420938"/>
            <a:ext cx="6624638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Юридическая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консультация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8433" grpId="0" autoUpdateAnimBg="0"/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C:\Users\Информатика\Desktop\1238839504_photo_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777691"/>
            <a:ext cx="3857652" cy="5305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29125" y="714375"/>
            <a:ext cx="4357688" cy="642938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+mn-lt"/>
                <a:cs typeface="+mn-cs"/>
              </a:rPr>
              <a:t>   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00508" y="1712795"/>
            <a:ext cx="514349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Каждый человек имеет  право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 личную </a:t>
            </a:r>
            <a:r>
              <a:rPr lang="ru-RU" sz="36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неприкосновенность, </a:t>
            </a:r>
            <a:r>
              <a:rPr lang="ru-RU" sz="36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жизнь и свободу.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8604"/>
            <a:ext cx="4069236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86313" y="1071563"/>
            <a:ext cx="39290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Каждый человек имеет право на образование. Начальное и общее образование должны быть бесплатными. Начальное образование должно быть обязательным, а техническое и профессиональное – общедоступными.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57188" y="857250"/>
            <a:ext cx="157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Гадкий утёнок</a:t>
            </a:r>
          </a:p>
        </p:txBody>
      </p:sp>
      <p:pic>
        <p:nvPicPr>
          <p:cNvPr id="23555" name="Picture 2" descr="C:\Users\dns\Pictures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14813" y="13573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Все  люди  рождены свободными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и равными  в  своих правах. Все люди наделены разумом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и должны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относиться друг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к другу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 по-братски.</a:t>
            </a:r>
          </a:p>
        </p:txBody>
      </p:sp>
      <p:pic>
        <p:nvPicPr>
          <p:cNvPr id="23558" name="Picture 6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33" y="1416903"/>
            <a:ext cx="3872577" cy="46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1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1118</TotalTime>
  <Words>229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c</cp:lastModifiedBy>
  <cp:revision>129</cp:revision>
  <dcterms:created xsi:type="dcterms:W3CDTF">2011-05-28T22:56:21Z</dcterms:created>
  <dcterms:modified xsi:type="dcterms:W3CDTF">2014-05-17T13:44:19Z</dcterms:modified>
</cp:coreProperties>
</file>