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C9DF42-42B7-4C9A-BEF3-B2E92C5B5EC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8D57D0C-58D2-49C0-96F2-89F25ED91F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0" y="0"/>
            <a:ext cx="9172511" cy="687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60848"/>
            <a:ext cx="87129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АПРЕЛЯ  -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 СМЕХА.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5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68952" cy="792088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История </a:t>
            </a:r>
            <a:r>
              <a:rPr lang="ru-RU" sz="3200" b="1" dirty="0">
                <a:solidFill>
                  <a:srgbClr val="C00000"/>
                </a:solidFill>
              </a:rPr>
              <a:t>праздника </a:t>
            </a:r>
            <a:r>
              <a:rPr lang="ru-RU" sz="3200" b="1" dirty="0" smtClean="0">
                <a:solidFill>
                  <a:srgbClr val="C00000"/>
                </a:solidFill>
              </a:rPr>
              <a:t>1 </a:t>
            </a:r>
            <a:r>
              <a:rPr lang="ru-RU" sz="3200" b="1" dirty="0">
                <a:solidFill>
                  <a:srgbClr val="C00000"/>
                </a:solidFill>
              </a:rPr>
              <a:t>апреля в </a:t>
            </a:r>
            <a:r>
              <a:rPr lang="ru-RU" sz="3200" b="1" dirty="0" smtClean="0">
                <a:solidFill>
                  <a:srgbClr val="C00000"/>
                </a:solidFill>
              </a:rPr>
              <a:t>России.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4526317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 России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День Смеха</a:t>
            </a:r>
            <a:r>
              <a:rPr lang="ru-RU" dirty="0"/>
              <a:t>, как и многие другие: начинания, пришедшие с Запада, начал отсчет времени с эпохи Петра I. Его завезли в Россию придворные-иностранцы. Сначала праздник смеха отмечали только в знатных домах, но затем он постепенно распространился и на весь русский народ. Надо сказать, что день 1 Апреля на Руси по народному календарю посвящен Дарье </a:t>
            </a:r>
            <a:r>
              <a:rPr lang="ru-RU" dirty="0" err="1"/>
              <a:t>Поплавихе</a:t>
            </a:r>
            <a:r>
              <a:rPr lang="ru-RU" dirty="0"/>
              <a:t>. Говорили: «Дарья даром не марает, грязь на одежду тех лепит, которые нечистыми помыслами тяжелы». И если при знатных дворах веселье создавали шуты, то простые люди с удовольствием смеялись над скоморохами, которые умели своими шутками да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прибаутками </a:t>
            </a:r>
            <a:r>
              <a:rPr lang="ru-RU" dirty="0"/>
              <a:t>доставить удовольствие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любому </a:t>
            </a:r>
            <a:r>
              <a:rPr lang="ru-RU" dirty="0"/>
              <a:t>зрителю от мала до велика.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7866112"/>
            <a:ext cx="2234382" cy="180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4499767"/>
            <a:ext cx="2125390" cy="171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981" y="4365104"/>
            <a:ext cx="2500422" cy="18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776864" cy="4742341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b="1" dirty="0">
                <a:solidFill>
                  <a:srgbClr val="C00000"/>
                </a:solidFill>
              </a:rPr>
              <a:t>В России </a:t>
            </a:r>
            <a:r>
              <a:rPr lang="ru-RU" dirty="0"/>
              <a:t>о Дне дурака существуют лукавые приметы и пословицы: «Коль 1 апреля не соврешь, когда на это времечко найдешь?», — спрашивают кокетливо россияне, по традиции любящие приврать в любые праздники, как официальные, так и народные.</a:t>
            </a:r>
          </a:p>
          <a:p>
            <a:pPr fontAlgn="base"/>
            <a:r>
              <a:rPr lang="ru-RU" dirty="0"/>
              <a:t>Первый массовый первоапрельский розыгрыш состоялся в Москве в 1703 году. Глашатаи ходили по улицам и приглашали всех прийти на «неслыханное представление». От зрителей отбоя не было. А когда в назначенный час распахнулся занавес, все увидели на подмостках полотнище с надписью: </a:t>
            </a:r>
            <a:endParaRPr lang="ru-RU" dirty="0" smtClean="0"/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«</a:t>
            </a:r>
            <a:r>
              <a:rPr lang="ru-RU" dirty="0"/>
              <a:t>Первый апрель — никому не верь!» </a:t>
            </a:r>
            <a:endParaRPr lang="ru-RU" dirty="0" smtClean="0"/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На </a:t>
            </a:r>
            <a:r>
              <a:rPr lang="ru-RU" dirty="0"/>
              <a:t>этом «неслыханное представление» </a:t>
            </a:r>
            <a:endParaRPr lang="ru-RU" dirty="0" smtClean="0"/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закончилось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55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1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57942"/>
            <a:ext cx="2972970" cy="299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5544616"/>
          </a:xfrm>
        </p:spPr>
        <p:txBody>
          <a:bodyPr>
            <a:normAutofit/>
          </a:bodyPr>
          <a:lstStyle/>
          <a:p>
            <a:r>
              <a:rPr lang="ru-RU" dirty="0"/>
              <a:t>Остроумия русскому народу не занимать. Даже специальные первоапрельские объявления в народе </a:t>
            </a:r>
            <a:r>
              <a:rPr lang="ru-RU" dirty="0" err="1"/>
              <a:t>напридумывали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Вяжем детские кофточки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из </a:t>
            </a:r>
            <a:r>
              <a:rPr lang="ru-RU" i="1" dirty="0"/>
              <a:t>шерсти родителей</a:t>
            </a:r>
            <a:r>
              <a:rPr lang="ru-RU" i="1" dirty="0" smtClean="0"/>
              <a:t>»,</a:t>
            </a:r>
          </a:p>
          <a:p>
            <a:r>
              <a:rPr lang="ru-RU" i="1" dirty="0" smtClean="0"/>
              <a:t>«</a:t>
            </a:r>
            <a:r>
              <a:rPr lang="ru-RU" i="1" dirty="0"/>
              <a:t>Зубы? Наши стоматологи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сделают </a:t>
            </a:r>
            <a:r>
              <a:rPr lang="ru-RU" i="1" dirty="0"/>
              <a:t>все, чтобы вы </a:t>
            </a:r>
            <a:r>
              <a:rPr lang="ru-RU" i="1" dirty="0" smtClean="0"/>
              <a:t>забыли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</a:t>
            </a:r>
            <a:r>
              <a:rPr lang="ru-RU" i="1" dirty="0"/>
              <a:t>о них», </a:t>
            </a:r>
            <a:endParaRPr lang="ru-RU" i="1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Лифт вниз не поднимает</a:t>
            </a:r>
            <a:r>
              <a:rPr lang="ru-RU" i="1" dirty="0" smtClean="0"/>
              <a:t>»</a:t>
            </a:r>
            <a:r>
              <a:rPr lang="ru-RU" dirty="0" smtClean="0"/>
              <a:t> и др.</a:t>
            </a:r>
          </a:p>
          <a:p>
            <a:r>
              <a:rPr lang="ru-RU" dirty="0" smtClean="0"/>
              <a:t> </a:t>
            </a:r>
            <a:r>
              <a:rPr lang="ru-RU" dirty="0"/>
              <a:t>В России главный лозунг Дня смеха: «Первое апреля — никому не верю!», поэтому считается, что просто необходимо в этот день кого-нибудь обмануть, желательно смешно и не зло.</a:t>
            </a:r>
          </a:p>
        </p:txBody>
      </p:sp>
    </p:spTree>
    <p:extLst>
      <p:ext uri="{BB962C8B-B14F-4D97-AF65-F5344CB8AC3E}">
        <p14:creationId xmlns:p14="http://schemas.microsoft.com/office/powerpoint/2010/main" val="14529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764704"/>
            <a:ext cx="7270631" cy="5412062"/>
          </a:xfrm>
        </p:spPr>
      </p:pic>
    </p:spTree>
    <p:extLst>
      <p:ext uri="{BB962C8B-B14F-4D97-AF65-F5344CB8AC3E}">
        <p14:creationId xmlns:p14="http://schemas.microsoft.com/office/powerpoint/2010/main" val="29847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849555"/>
            <a:ext cx="3600400" cy="346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>
                <a:solidFill>
                  <a:srgbClr val="C00000"/>
                </a:solidFill>
              </a:rPr>
              <a:t>Апреля - День Смеха</a:t>
            </a:r>
            <a:r>
              <a:rPr lang="ru-RU" dirty="0"/>
              <a:t> является неофициальным всенародным праздником. Вот только, в отличие от большинства праздников, </a:t>
            </a:r>
            <a:r>
              <a:rPr lang="ru-RU" b="1" dirty="0"/>
              <a:t>история Дня смеха</a:t>
            </a:r>
            <a:r>
              <a:rPr lang="ru-RU" dirty="0"/>
              <a:t>, который также называется День </a:t>
            </a:r>
            <a:r>
              <a:rPr lang="ru-RU" dirty="0" smtClean="0"/>
              <a:t>Дурака, </a:t>
            </a:r>
            <a:r>
              <a:rPr lang="ru-RU" dirty="0"/>
              <a:t>полна множества неясностей. Откуда возник этот праздник — из Франции, Мексики, </a:t>
            </a:r>
            <a:r>
              <a:rPr lang="ru-RU" dirty="0" smtClean="0"/>
              <a:t>Англии </a:t>
            </a:r>
            <a:r>
              <a:rPr lang="ru-RU" dirty="0"/>
              <a:t>или Швеции — до конца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не </a:t>
            </a:r>
            <a:r>
              <a:rPr lang="ru-RU" dirty="0"/>
              <a:t>ясно. Ведь он не связан ни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с </a:t>
            </a:r>
            <a:r>
              <a:rPr lang="ru-RU" dirty="0"/>
              <a:t>религиозными, ни с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   историческими </a:t>
            </a:r>
            <a:r>
              <a:rPr lang="ru-RU" dirty="0"/>
              <a:t>традициями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   ни </a:t>
            </a:r>
            <a:r>
              <a:rPr lang="ru-RU" dirty="0"/>
              <a:t>одной из стран мира. Не </a:t>
            </a:r>
            <a:r>
              <a:rPr lang="ru-RU" dirty="0" smtClean="0"/>
              <a:t>ясно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   также</a:t>
            </a:r>
            <a:r>
              <a:rPr lang="ru-RU" dirty="0"/>
              <a:t>, существовал ли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ПЕРВЫЙ </a:t>
            </a:r>
            <a:r>
              <a:rPr lang="ru-RU" dirty="0"/>
              <a:t>ДЕНЬ СМЕХА, </a:t>
            </a:r>
            <a:r>
              <a:rPr lang="ru-RU" dirty="0" smtClean="0"/>
              <a:t>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   который </a:t>
            </a:r>
            <a:r>
              <a:rPr lang="ru-RU" dirty="0"/>
              <a:t>можно установить </a:t>
            </a:r>
            <a:r>
              <a:rPr lang="ru-RU" dirty="0" smtClean="0"/>
              <a:t>по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   </a:t>
            </a:r>
            <a:r>
              <a:rPr lang="ru-RU" dirty="0"/>
              <a:t>календарю.</a:t>
            </a:r>
          </a:p>
        </p:txBody>
      </p:sp>
    </p:spTree>
    <p:extLst>
      <p:ext uri="{BB962C8B-B14F-4D97-AF65-F5344CB8AC3E}">
        <p14:creationId xmlns:p14="http://schemas.microsoft.com/office/powerpoint/2010/main" val="18545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3046"/>
            <a:ext cx="3531096" cy="27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776864" cy="5030373"/>
          </a:xfrm>
        </p:spPr>
        <p:txBody>
          <a:bodyPr>
            <a:normAutofit/>
          </a:bodyPr>
          <a:lstStyle/>
          <a:p>
            <a:r>
              <a:rPr lang="ru-RU" dirty="0"/>
              <a:t>Предполагают, что этот праздник имеет общие корни с античными днями </a:t>
            </a:r>
            <a:r>
              <a:rPr lang="ru-RU" dirty="0" smtClean="0"/>
              <a:t>весны. </a:t>
            </a:r>
            <a:r>
              <a:rPr lang="ru-RU" dirty="0"/>
              <a:t>Древние греки считали, что человек должен обязательно смеяться. Они утверждали, что смех очищает, и даже называли такое состояние «катарсис» — очищением смехом. Именно в античный период истории возникли анекдоты —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короткие </a:t>
            </a:r>
            <a:r>
              <a:rPr lang="ru-RU" dirty="0"/>
              <a:t>юмористические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рассказы</a:t>
            </a:r>
            <a:r>
              <a:rPr lang="ru-RU" dirty="0"/>
              <a:t>, а </a:t>
            </a:r>
            <a:r>
              <a:rPr lang="ru-RU" dirty="0" smtClean="0"/>
              <a:t>также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эпиграммы </a:t>
            </a:r>
            <a:r>
              <a:rPr lang="ru-RU" dirty="0" smtClean="0"/>
              <a:t>—остроумные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короткие надписи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2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Розыгрыши на 1 апреля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395025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Без розыгрышей 1 апреля никак не обойтись. </a:t>
            </a:r>
            <a:r>
              <a:rPr lang="ru-RU" dirty="0" smtClean="0"/>
              <a:t>Иначе </a:t>
            </a:r>
            <a:r>
              <a:rPr lang="ru-RU" dirty="0"/>
              <a:t>можно считать, что день прошел зря.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563545" cy="33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5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3"/>
            <a:ext cx="7920879" cy="7920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История праздника 1 апреля.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4382301"/>
          </a:xfrm>
        </p:spPr>
        <p:txBody>
          <a:bodyPr/>
          <a:lstStyle/>
          <a:p>
            <a:r>
              <a:rPr lang="ru-RU" dirty="0"/>
              <a:t>Про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историю праздника 1 Апреля - Дня смеха</a:t>
            </a:r>
            <a:r>
              <a:rPr lang="ru-RU" dirty="0"/>
              <a:t> одно известно точно — Уже примерно 2000 лет назад в Древнем Риме справляли праздник, похожий на сегодняшний День смеха, он назывался Днем глупцов. В этот день по всему Риму люди шутили и устраивали разные розыгрыши.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5715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704856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Средние века при дворах европейских и азиатских правителей стало очень популярно заводить шутов. Их острые шутки часто снимали напряжение, царившее в королевских дворцах. Некоторые европейские города имели целые династии шутов — людей, которые из поколения в поколение передавали традиции шуток и юмора. При российском дворе тоже были шуты, при этом не только из простых семей. </a:t>
            </a:r>
            <a:r>
              <a:rPr lang="ru-RU" dirty="0" smtClean="0"/>
              <a:t> </a:t>
            </a:r>
            <a:r>
              <a:rPr lang="ru-RU" dirty="0"/>
              <a:t>Существует анекдот про шута, </a:t>
            </a:r>
            <a:r>
              <a:rPr lang="ru-RU" dirty="0" smtClean="0"/>
              <a:t>взятый </a:t>
            </a:r>
            <a:r>
              <a:rPr lang="ru-RU" dirty="0"/>
              <a:t>из реальной жизни. </a:t>
            </a:r>
            <a:endParaRPr lang="ru-RU" dirty="0" smtClean="0"/>
          </a:p>
          <a:p>
            <a:endParaRPr lang="ru-RU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Придворный </a:t>
            </a:r>
            <a:r>
              <a:rPr lang="ru-RU" b="1" i="1" dirty="0">
                <a:solidFill>
                  <a:srgbClr val="7030A0"/>
                </a:solidFill>
              </a:rPr>
              <a:t>шут, проходя по покоям, увидел, что король низко наклонился над своим любимым огромным аквариумом с золотыми рыбками. Какая-то блажь ударила шута в голову, и он, тихонько подкравшись к королю, толкнул его в спину. Король упал в аквариум и закричал. Прибежали стражники и схватили шута. Король, выбравшись из воды, говорит шуту: «Ты будешь немедленно казнен, если быстро не придумаешь себе оправдание еще более наглое, чем то, что. ты сейчас сделал!». Шут почти моментально ответил: «Простите, ваше величество, мне просто показалось, что это королева!». Разумеется, шут был прощен.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791" y="2280320"/>
            <a:ext cx="1728192" cy="15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141440"/>
            <a:ext cx="5377780" cy="21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95023" y="692697"/>
            <a:ext cx="6965245" cy="124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064896" cy="4958365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Во Франции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День Смеха</a:t>
            </a:r>
            <a:r>
              <a:rPr lang="ru-RU" dirty="0"/>
              <a:t> и обмана отмечается со второй половины XVI в. В 1564 г. король Карл IX перенес празднование Нового года с 1 апреля на 1 января. Но люди настолько привыкли к весеннему празднику, что многие продолжали поздравлять друг друга с Новым годом 1 апреля. Шли года, и это стало восприниматься как розыгрыш. Так родилась традиция весеннего праздника обмана и веселья. И французы вот уже почти 500 лет разыгрывают друг друга 1 апреля, причем делают это основательно. </a:t>
            </a:r>
          </a:p>
        </p:txBody>
      </p:sp>
    </p:spTree>
    <p:extLst>
      <p:ext uri="{BB962C8B-B14F-4D97-AF65-F5344CB8AC3E}">
        <p14:creationId xmlns:p14="http://schemas.microsoft.com/office/powerpoint/2010/main" val="8362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848872" cy="5832648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>
                <a:solidFill>
                  <a:srgbClr val="C00000"/>
                </a:solidFill>
              </a:rPr>
              <a:t>Англичане</a:t>
            </a:r>
            <a:r>
              <a:rPr lang="ru-RU" dirty="0"/>
              <a:t>, несмотря на всю свою чопорность, тоже не лишены чувства юмора. Правда, 1 Апреля они называют не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>День смеха</a:t>
            </a:r>
            <a:r>
              <a:rPr lang="ru-RU" dirty="0"/>
              <a:t>, а День всех дураков. Так, например, в 1860 г. многие жители Лондона получили официальные приглашения на торжественную церемонию умывания белых львов, которая должна была состояться в 11 утра 1 апреля в Тауэре. Почти все получившие приглашения примчались к Тауэру утром в назначенный день, пытаясь </a:t>
            </a:r>
            <a:r>
              <a:rPr lang="ru-RU" dirty="0" smtClean="0"/>
              <a:t>проникнуть</a:t>
            </a:r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через ворота этой лондонской тюрьмы на </a:t>
            </a:r>
            <a:endParaRPr lang="ru-RU" dirty="0" smtClean="0"/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загадочный </a:t>
            </a:r>
            <a:r>
              <a:rPr lang="ru-RU" dirty="0"/>
              <a:t>праздник. Они не сразу </a:t>
            </a:r>
            <a:endParaRPr lang="ru-RU" dirty="0" smtClean="0"/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поверили</a:t>
            </a:r>
            <a:r>
              <a:rPr lang="ru-RU" dirty="0"/>
              <a:t>, что </a:t>
            </a:r>
            <a:r>
              <a:rPr lang="ru-RU" dirty="0" smtClean="0"/>
              <a:t>это </a:t>
            </a:r>
            <a:r>
              <a:rPr lang="ru-RU" dirty="0"/>
              <a:t>был всего лишь </a:t>
            </a:r>
            <a:endParaRPr lang="ru-RU" dirty="0" smtClean="0"/>
          </a:p>
          <a:p>
            <a:pPr marL="0" indent="0" fontAlgn="base">
              <a:buNone/>
            </a:pP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                розыгрыш.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538089" cy="228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5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95023" y="764705"/>
            <a:ext cx="6965245" cy="52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4670333"/>
          </a:xfrm>
        </p:spPr>
        <p:txBody>
          <a:bodyPr>
            <a:normAutofit/>
          </a:bodyPr>
          <a:lstStyle/>
          <a:p>
            <a:pPr fontAlgn="base"/>
            <a:r>
              <a:rPr lang="ru-RU" b="1" i="1" dirty="0">
                <a:solidFill>
                  <a:srgbClr val="C00000"/>
                </a:solidFill>
              </a:rPr>
              <a:t>Шотландцы</a:t>
            </a:r>
            <a:r>
              <a:rPr lang="ru-RU" dirty="0"/>
              <a:t> шутят грубовато: они оставляют на спине своих жертв листок с призывом: «Пни меня!» Американцы тоже любят пошутить, и не только 1 апреля.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361829" cy="373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5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141</TotalTime>
  <Words>518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 </vt:lpstr>
      <vt:lpstr>Презентация PowerPoint</vt:lpstr>
      <vt:lpstr>Презентация PowerPoint</vt:lpstr>
      <vt:lpstr>Розыгрыши на 1 апреля</vt:lpstr>
      <vt:lpstr>История праздника 1 апреля. </vt:lpstr>
      <vt:lpstr>Презентация PowerPoint</vt:lpstr>
      <vt:lpstr>Презентация PowerPoint</vt:lpstr>
      <vt:lpstr>Презентация PowerPoint</vt:lpstr>
      <vt:lpstr>Презентация PowerPoint</vt:lpstr>
      <vt:lpstr>   История праздника 1 апреля в России.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МАРИНА</dc:creator>
  <cp:lastModifiedBy>МАРИНА</cp:lastModifiedBy>
  <cp:revision>15</cp:revision>
  <dcterms:created xsi:type="dcterms:W3CDTF">2014-03-22T09:44:14Z</dcterms:created>
  <dcterms:modified xsi:type="dcterms:W3CDTF">2014-05-12T16:59:32Z</dcterms:modified>
</cp:coreProperties>
</file>