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96" d="100"/>
          <a:sy n="96" d="100"/>
        </p:scale>
        <p:origin x="-107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\Desktop\&#1086;&#1090;&#1082;&#1088;&#1099;&#1090;&#1099;&#1081;%20&#1091;&#1088;&#1086;&#1082;\&#1084;&#1086;&#1081;%20&#1091;&#1088;&#1086;&#1082;\&#1042;&#1080;&#1076;&#1077;&#1086;&#1088;&#1086;&#1083;&#1080;&#1082;.m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929190" y="500042"/>
            <a:ext cx="2428892" cy="500065"/>
          </a:xfrm>
        </p:spPr>
        <p:txBody>
          <a:bodyPr>
            <a:normAutofit/>
          </a:bodyPr>
          <a:lstStyle/>
          <a:p>
            <a:endParaRPr lang="ru-RU" sz="20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643446"/>
            <a:ext cx="6400800" cy="995354"/>
          </a:xfrm>
        </p:spPr>
        <p:txBody>
          <a:bodyPr>
            <a:normAutofit/>
          </a:bodyPr>
          <a:lstStyle/>
          <a:p>
            <a:endParaRPr lang="ru-RU" sz="5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Видеоролик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16632"/>
            <a:ext cx="8640960" cy="6597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sinncom.ru/content/innov_sc/info_t/images/isakova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496944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user\Pictures\2012-12-11 про\про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5301208"/>
            <a:ext cx="1008112" cy="1395536"/>
          </a:xfrm>
          <a:prstGeom prst="rect">
            <a:avLst/>
          </a:prstGeom>
          <a:noFill/>
        </p:spPr>
      </p:pic>
      <p:pic>
        <p:nvPicPr>
          <p:cNvPr id="7" name="Picture 2" descr="C:\Users\user\Pictures\2012-12-11 про\про 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301208"/>
            <a:ext cx="864096" cy="1333452"/>
          </a:xfrm>
          <a:prstGeom prst="rect">
            <a:avLst/>
          </a:prstGeom>
          <a:noFill/>
        </p:spPr>
      </p:pic>
      <p:pic>
        <p:nvPicPr>
          <p:cNvPr id="8" name="Picture 2" descr="C:\Users\user\Pictures\2012-12-11 про\про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5373216"/>
            <a:ext cx="936104" cy="135996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algn="ctr">
              <a:buNone/>
            </a:pPr>
            <a:r>
              <a:rPr lang="ru-RU" sz="5400" b="1" dirty="0" smtClean="0"/>
              <a:t>     </a:t>
            </a:r>
            <a:r>
              <a:rPr lang="ru-RU" sz="5400" b="1" dirty="0" err="1" smtClean="0"/>
              <a:t>Д.з</a:t>
            </a:r>
            <a:r>
              <a:rPr lang="ru-RU" sz="5400" b="1" dirty="0" smtClean="0"/>
              <a:t>.</a:t>
            </a:r>
            <a:r>
              <a:rPr lang="ru-RU" sz="5400" dirty="0" smtClean="0"/>
              <a:t> </a:t>
            </a:r>
            <a:r>
              <a:rPr lang="ru-RU" u="sng" dirty="0" smtClean="0"/>
              <a:t>№ 617 ( всем )</a:t>
            </a:r>
          </a:p>
          <a:p>
            <a:pPr algn="ctr">
              <a:buNone/>
            </a:pPr>
            <a:r>
              <a:rPr lang="ru-RU" dirty="0" smtClean="0"/>
              <a:t>   - </a:t>
            </a:r>
            <a:r>
              <a:rPr lang="ru-RU" b="1" dirty="0" smtClean="0"/>
              <a:t>на сколько процентов усвоена тема? </a:t>
            </a:r>
          </a:p>
          <a:p>
            <a:pPr algn="ctr"/>
            <a:r>
              <a:rPr lang="ru-RU" dirty="0" smtClean="0"/>
              <a:t>( ребятам у кого круг не целый)</a:t>
            </a:r>
          </a:p>
          <a:p>
            <a:pPr algn="ctr">
              <a:buNone/>
            </a:pPr>
            <a:r>
              <a:rPr lang="ru-RU" dirty="0" smtClean="0"/>
              <a:t>- </a:t>
            </a:r>
            <a:r>
              <a:rPr lang="ru-RU" b="1" dirty="0" smtClean="0"/>
              <a:t>сочинить свою сказку  о делении дробей или составить задачу на деление дробей о своей семье</a:t>
            </a:r>
            <a:r>
              <a:rPr lang="ru-RU" dirty="0" smtClean="0"/>
              <a:t>.( кто справился со всеми заданиями на уроке)</a:t>
            </a:r>
          </a:p>
          <a:p>
            <a:endParaRPr lang="ru-RU" dirty="0"/>
          </a:p>
        </p:txBody>
      </p:sp>
      <p:pic>
        <p:nvPicPr>
          <p:cNvPr id="5" name="Picture 3" descr="C:\Users\user\Pictures\2012-12-11 про\про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365104"/>
            <a:ext cx="1789919" cy="2321747"/>
          </a:xfrm>
          <a:prstGeom prst="rect">
            <a:avLst/>
          </a:prstGeom>
          <a:noFill/>
        </p:spPr>
      </p:pic>
      <p:pic>
        <p:nvPicPr>
          <p:cNvPr id="2052" name="Picture 4" descr="&amp;Ncy;&amp;ocy;&amp;vcy;&amp;ocy;&amp;gcy;&amp;ocy;&amp;dcy;&amp;ncy;&amp;icy;&amp;iecy; &amp;icy;&amp;gcy;&amp;rcy;&amp;ucy;&amp;shcy;&amp;kcy;&amp;icy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8640960" cy="908720"/>
          </a:xfrm>
          <a:prstGeom prst="rect">
            <a:avLst/>
          </a:prstGeom>
          <a:noFill/>
        </p:spPr>
      </p:pic>
      <p:pic>
        <p:nvPicPr>
          <p:cNvPr id="2054" name="Picture 6" descr="&amp;TScy;&amp;vcy;&amp;iecy;&amp;tcy;&amp;ncy;&amp;ocy;&amp;jcy; &amp;shcy;&amp;ncy;&amp;ucy;&amp;rcy;&amp;ocy;&amp;k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165304"/>
            <a:ext cx="8784976" cy="864096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7920880" cy="4785395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Monotype Corsiva" pitchFamily="66" charset="0"/>
              </a:rPr>
              <a:t>«Человек   есть дробь, </a:t>
            </a:r>
          </a:p>
          <a:p>
            <a:pPr algn="ctr">
              <a:buNone/>
            </a:pPr>
            <a:r>
              <a:rPr lang="ru-RU" sz="4400" dirty="0" smtClean="0">
                <a:latin typeface="Monotype Corsiva" pitchFamily="66" charset="0"/>
              </a:rPr>
              <a:t>у которой числитель есть то,</a:t>
            </a:r>
          </a:p>
          <a:p>
            <a:pPr algn="ctr">
              <a:buNone/>
            </a:pPr>
            <a:r>
              <a:rPr lang="ru-RU" sz="4400" dirty="0" smtClean="0">
                <a:latin typeface="Monotype Corsiva" pitchFamily="66" charset="0"/>
              </a:rPr>
              <a:t> что человек собой представляет,</a:t>
            </a:r>
          </a:p>
          <a:p>
            <a:pPr algn="ctr">
              <a:buNone/>
            </a:pPr>
            <a:r>
              <a:rPr lang="ru-RU" sz="4400" dirty="0" smtClean="0">
                <a:latin typeface="Monotype Corsiva" pitchFamily="66" charset="0"/>
              </a:rPr>
              <a:t> а знаменатель – то, </a:t>
            </a:r>
          </a:p>
          <a:p>
            <a:pPr algn="ctr">
              <a:buNone/>
            </a:pPr>
            <a:r>
              <a:rPr lang="ru-RU" sz="4400" dirty="0" smtClean="0">
                <a:latin typeface="Monotype Corsiva" pitchFamily="66" charset="0"/>
              </a:rPr>
              <a:t>что он о себе думает»</a:t>
            </a:r>
          </a:p>
          <a:p>
            <a:pPr algn="r">
              <a:buNone/>
            </a:pPr>
            <a:r>
              <a:rPr lang="ru-RU" sz="4400" dirty="0" smtClean="0">
                <a:latin typeface="Monotype Corsiva" pitchFamily="66" charset="0"/>
              </a:rPr>
              <a:t>Л.Н.Толстой</a:t>
            </a:r>
            <a:endParaRPr lang="ru-RU" sz="4400" dirty="0">
              <a:latin typeface="Monotype Corsiva" pitchFamily="66" charset="0"/>
            </a:endParaRPr>
          </a:p>
        </p:txBody>
      </p:sp>
      <p:pic>
        <p:nvPicPr>
          <p:cNvPr id="4" name="Picture 4" descr="C:\Users\user\Pictures\2012-12-11 про\про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1152128" cy="1978137"/>
          </a:xfrm>
          <a:prstGeom prst="rect">
            <a:avLst/>
          </a:prstGeom>
          <a:noFill/>
        </p:spPr>
      </p:pic>
      <p:pic>
        <p:nvPicPr>
          <p:cNvPr id="5" name="Picture 2" descr="C:\Users\user\Pictures\2012-12-11 про\про 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04664"/>
            <a:ext cx="936104" cy="1152128"/>
          </a:xfrm>
          <a:prstGeom prst="rect">
            <a:avLst/>
          </a:prstGeom>
          <a:noFill/>
        </p:spPr>
      </p:pic>
      <p:pic>
        <p:nvPicPr>
          <p:cNvPr id="6" name="Picture 5" descr="C:\Users\user\Pictures\2012-12-11 про\про 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45024"/>
            <a:ext cx="2016224" cy="3078913"/>
          </a:xfrm>
          <a:prstGeom prst="rect">
            <a:avLst/>
          </a:prstGeom>
          <a:noFill/>
        </p:spPr>
      </p:pic>
      <p:pic>
        <p:nvPicPr>
          <p:cNvPr id="7" name="Picture 3" descr="C:\Users\user\Pictures\2012-12-11 про\про 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3573016"/>
            <a:ext cx="1584176" cy="1910857"/>
          </a:xfrm>
          <a:prstGeom prst="rect">
            <a:avLst/>
          </a:prstGeom>
          <a:noFill/>
        </p:spPr>
      </p:pic>
      <p:pic>
        <p:nvPicPr>
          <p:cNvPr id="8" name="Picture 6" descr="C:\Users\user\Pictures\2012-12-11 про\про 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188640"/>
            <a:ext cx="1333723" cy="1988840"/>
          </a:xfrm>
          <a:prstGeom prst="rect">
            <a:avLst/>
          </a:prstGeom>
          <a:noFill/>
        </p:spPr>
      </p:pic>
      <p:pic>
        <p:nvPicPr>
          <p:cNvPr id="1028" name="Picture 4" descr="&amp;shcy;&amp;acy;&amp;rcy;&amp;ycy; &amp;icy; &amp;zcy;&amp;vcy;&amp;iecy;&amp;zcy;&amp;dcy;&amp;ocy;&amp;chcy;&amp;kcy;&amp;icy;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6093296"/>
            <a:ext cx="6696744" cy="5040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285729"/>
            <a:ext cx="4143404" cy="785818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5661248"/>
            <a:ext cx="6557986" cy="72008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54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vasnetsov27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907704" y="620688"/>
            <a:ext cx="554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Жили – были 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inncom.ru/content/innov_sc/info_t/images/isakova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7056784" cy="583264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6">
                <a:lumMod val="40000"/>
                <a:lumOff val="60000"/>
              </a:schemeClr>
            </a:extrusionClr>
          </a:sp3d>
        </p:spPr>
      </p:pic>
      <p:pic>
        <p:nvPicPr>
          <p:cNvPr id="6" name="Picture 2" descr="C:\Users\user\Pictures\2012-12-11 про\про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1315029" cy="2257828"/>
          </a:xfrm>
          <a:prstGeom prst="rect">
            <a:avLst/>
          </a:prstGeom>
          <a:noFill/>
        </p:spPr>
      </p:pic>
      <p:pic>
        <p:nvPicPr>
          <p:cNvPr id="5123" name="Picture 3" descr="C:\Users\user\Pictures\2012-12-11 про\про 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8762" y="4762836"/>
            <a:ext cx="1615238" cy="2095164"/>
          </a:xfrm>
          <a:prstGeom prst="rect">
            <a:avLst/>
          </a:prstGeom>
          <a:noFill/>
        </p:spPr>
      </p:pic>
      <p:pic>
        <p:nvPicPr>
          <p:cNvPr id="5124" name="Picture 4" descr="C:\Users\user\Pictures\2012-12-11 про\про 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04573"/>
            <a:ext cx="1475656" cy="2253427"/>
          </a:xfrm>
          <a:prstGeom prst="rect">
            <a:avLst/>
          </a:prstGeom>
          <a:noFill/>
        </p:spPr>
      </p:pic>
      <p:pic>
        <p:nvPicPr>
          <p:cNvPr id="5125" name="Picture 5" descr="C:\Users\user\Pictures\2012-12-11 про\про 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"/>
            <a:ext cx="1430300" cy="2132855"/>
          </a:xfrm>
          <a:prstGeom prst="rect">
            <a:avLst/>
          </a:prstGeom>
          <a:noFill/>
        </p:spPr>
      </p:pic>
      <p:pic>
        <p:nvPicPr>
          <p:cNvPr id="10242" name="Picture 2" descr="&amp;Scy;&amp;iecy;&amp;rcy;&amp;iecy;&amp;bcy;&amp;rcy;&amp;icy;&amp;scy;&amp;tcy;&amp;acy;&amp;yacy; &amp;lcy;&amp;icy;&amp;ncy;&amp;iecy;&amp;iecy;&amp;chcy;&amp;kcy;&amp;acy;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-243408"/>
            <a:ext cx="6192688" cy="1447801"/>
          </a:xfrm>
          <a:prstGeom prst="rect">
            <a:avLst/>
          </a:prstGeom>
          <a:noFill/>
        </p:spPr>
      </p:pic>
      <p:pic>
        <p:nvPicPr>
          <p:cNvPr id="10244" name="Picture 4" descr="http://mirgif.com/razdeliteli/702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5575" y="-136525"/>
            <a:ext cx="6648450" cy="142875"/>
          </a:xfrm>
          <a:prstGeom prst="rect">
            <a:avLst/>
          </a:prstGeom>
          <a:noFill/>
        </p:spPr>
      </p:pic>
      <p:pic>
        <p:nvPicPr>
          <p:cNvPr id="10246" name="Picture 6" descr="http://mirgif.com/razdeliteli/702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5575" y="-136525"/>
            <a:ext cx="6648450" cy="142875"/>
          </a:xfrm>
          <a:prstGeom prst="rect">
            <a:avLst/>
          </a:prstGeom>
          <a:noFill/>
        </p:spPr>
      </p:pic>
      <p:pic>
        <p:nvPicPr>
          <p:cNvPr id="10248" name="Picture 8" descr="http://mirgif.com/razdeliteli/702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5575" y="-136525"/>
            <a:ext cx="6648450" cy="142875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6643702" y="1428736"/>
            <a:ext cx="2071702" cy="4226984"/>
            <a:chOff x="6643702" y="1428736"/>
            <a:chExt cx="2071702" cy="4226984"/>
          </a:xfrm>
        </p:grpSpPr>
        <p:sp>
          <p:nvSpPr>
            <p:cNvPr id="13" name="TextBox 12"/>
            <p:cNvSpPr txBox="1"/>
            <p:nvPr/>
          </p:nvSpPr>
          <p:spPr>
            <a:xfrm>
              <a:off x="6643702" y="1428736"/>
              <a:ext cx="1857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15140" y="2143116"/>
              <a:ext cx="1857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43702" y="2714620"/>
              <a:ext cx="2071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43702" y="3571876"/>
              <a:ext cx="1928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15140" y="4500570"/>
              <a:ext cx="1857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15140" y="5286388"/>
              <a:ext cx="1857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Содержимое 19"/>
          <p:cNvSpPr>
            <a:spLocks noGrp="1"/>
          </p:cNvSpPr>
          <p:nvPr>
            <p:ph idx="1"/>
          </p:nvPr>
        </p:nvSpPr>
        <p:spPr>
          <a:xfrm>
            <a:off x="179512" y="6237312"/>
            <a:ext cx="8229600" cy="46491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22" name="Рисунок 21" descr="http://sinncom.ru/content/innov_sc/info_t/images/isakova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632848" cy="54726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20000"/>
                <a:lumOff val="80000"/>
                <a:alpha val="0"/>
              </a:schemeClr>
            </a:solidFill>
            <a:miter lim="800000"/>
            <a:headEnd/>
            <a:tailEnd/>
          </a:ln>
        </p:spPr>
      </p:pic>
      <p:pic>
        <p:nvPicPr>
          <p:cNvPr id="6146" name="Picture 2" descr="C:\Users\user\Pictures\2012-12-11 про\про 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933244" cy="1440160"/>
          </a:xfrm>
          <a:prstGeom prst="rect">
            <a:avLst/>
          </a:prstGeom>
          <a:noFill/>
        </p:spPr>
      </p:pic>
      <p:pic>
        <p:nvPicPr>
          <p:cNvPr id="6147" name="Picture 3" descr="C:\Users\user\Pictures\2012-12-11 про\про 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933056"/>
            <a:ext cx="688688" cy="864096"/>
          </a:xfrm>
          <a:prstGeom prst="rect">
            <a:avLst/>
          </a:prstGeom>
          <a:noFill/>
        </p:spPr>
      </p:pic>
      <p:pic>
        <p:nvPicPr>
          <p:cNvPr id="6148" name="Picture 4" descr="C:\Users\user\Pictures\2012-12-11 про\про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229200"/>
            <a:ext cx="936104" cy="1607237"/>
          </a:xfrm>
          <a:prstGeom prst="rect">
            <a:avLst/>
          </a:prstGeom>
          <a:noFill/>
        </p:spPr>
      </p:pic>
      <p:pic>
        <p:nvPicPr>
          <p:cNvPr id="6149" name="Picture 5" descr="C:\Users\user\Pictures\2012-12-11 про\про 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5229200"/>
            <a:ext cx="1008112" cy="1539456"/>
          </a:xfrm>
          <a:prstGeom prst="rect">
            <a:avLst/>
          </a:prstGeom>
          <a:noFill/>
        </p:spPr>
      </p:pic>
      <p:pic>
        <p:nvPicPr>
          <p:cNvPr id="6150" name="Picture 6" descr="C:\Users\user\Pictures\2012-12-11 про\про 0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260648"/>
            <a:ext cx="965776" cy="1440160"/>
          </a:xfrm>
          <a:prstGeom prst="rect">
            <a:avLst/>
          </a:prstGeom>
          <a:noFill/>
        </p:spPr>
      </p:pic>
      <p:pic>
        <p:nvPicPr>
          <p:cNvPr id="9218" name="Picture 2" descr="&amp;pcy;&amp;ocy;&amp;dcy;&amp;kcy;&amp;ocy;&amp;vcy;&amp;acy; &amp;ncy;&amp;acy; &amp;scy;&amp;chcy;&amp;acy;&amp;scy;&amp;tcy;&amp;softcy;&amp;iecy;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5445224"/>
            <a:ext cx="6480720" cy="3714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1214414" y="3929066"/>
            <a:ext cx="6929486" cy="400110"/>
            <a:chOff x="1214414" y="3929066"/>
            <a:chExt cx="6929486" cy="400110"/>
          </a:xfrm>
        </p:grpSpPr>
        <p:sp>
          <p:nvSpPr>
            <p:cNvPr id="6" name="TextBox 5"/>
            <p:cNvSpPr txBox="1"/>
            <p:nvPr/>
          </p:nvSpPr>
          <p:spPr>
            <a:xfrm>
              <a:off x="1214414" y="3929066"/>
              <a:ext cx="22860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000" b="1" dirty="0">
                <a:solidFill>
                  <a:srgbClr val="800000"/>
                </a:solidFill>
                <a:latin typeface="Monotype Corsiva" pitchFamily="66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43306" y="3929066"/>
              <a:ext cx="2000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000" b="1" dirty="0">
                <a:solidFill>
                  <a:srgbClr val="800000"/>
                </a:solidFill>
                <a:latin typeface="Monotype Corsiva" pitchFamily="66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57884" y="3929066"/>
              <a:ext cx="22860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000" b="1" dirty="0">
                <a:solidFill>
                  <a:srgbClr val="800000"/>
                </a:solidFill>
                <a:latin typeface="Monotype Corsiva" pitchFamily="66" charset="0"/>
              </a:endParaRPr>
            </a:p>
          </p:txBody>
        </p:sp>
      </p:grp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Pictures\2012-12-10 про\про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225641" cy="6165304"/>
          </a:xfrm>
          <a:prstGeom prst="rect">
            <a:avLst/>
          </a:prstGeom>
          <a:noFill/>
        </p:spPr>
      </p:pic>
      <p:pic>
        <p:nvPicPr>
          <p:cNvPr id="16" name="Picture 5" descr="C:\Users\user\Pictures\2012-12-11 про\про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157192"/>
            <a:ext cx="848779" cy="129614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0" y="-2262982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Pictures\2012-12-10 про\про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812360" cy="5859270"/>
          </a:xfrm>
          <a:prstGeom prst="rect">
            <a:avLst/>
          </a:prstGeom>
          <a:noFill/>
        </p:spPr>
      </p:pic>
      <p:pic>
        <p:nvPicPr>
          <p:cNvPr id="15" name="Picture 4" descr="C:\Users\user\Pictures\2012-12-11 про\про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97152"/>
            <a:ext cx="864096" cy="148360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Pictures\2012-12-10 про\про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32440" cy="6399330"/>
          </a:xfrm>
          <a:prstGeom prst="rect">
            <a:avLst/>
          </a:prstGeom>
          <a:noFill/>
        </p:spPr>
      </p:pic>
      <p:pic>
        <p:nvPicPr>
          <p:cNvPr id="9" name="Picture 3" descr="C:\Users\user\Pictures\2012-12-11 про\про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268760"/>
            <a:ext cx="648072" cy="840629"/>
          </a:xfrm>
          <a:prstGeom prst="rect">
            <a:avLst/>
          </a:prstGeom>
          <a:noFill/>
        </p:spPr>
      </p:pic>
      <p:pic>
        <p:nvPicPr>
          <p:cNvPr id="10" name="Picture 5" descr="C:\Users\user\Pictures\2012-12-11 про\про 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124744"/>
            <a:ext cx="57946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sinncom.ru/content/innov_sc/info_t/images/isakova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496944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Pictures\2012-12-11 про\про 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4869160"/>
            <a:ext cx="1149268" cy="1773523"/>
          </a:xfrm>
          <a:prstGeom prst="rect">
            <a:avLst/>
          </a:prstGeom>
          <a:noFill/>
        </p:spPr>
      </p:pic>
      <p:pic>
        <p:nvPicPr>
          <p:cNvPr id="9" name="Picture 2" descr="C:\Users\user\Pictures\2012-12-11 про\про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797152"/>
            <a:ext cx="864096" cy="14836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308304" y="4149080"/>
            <a:ext cx="144016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4725144"/>
            <a:ext cx="4104456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" name="Рисунок 18" descr="http://sinncom.ru/content/innov_sc/info_t/images/isakova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712968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Users\user\Pictures\2012-12-11 про\про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8653" y="3573016"/>
            <a:ext cx="1845347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</TotalTime>
  <Words>83</Words>
  <Application>Microsoft Office PowerPoint</Application>
  <PresentationFormat>Экран (4:3)</PresentationFormat>
  <Paragraphs>12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сказка</dc:title>
  <dc:creator>Королёвы</dc:creator>
  <cp:lastModifiedBy>user</cp:lastModifiedBy>
  <cp:revision>104</cp:revision>
  <dcterms:created xsi:type="dcterms:W3CDTF">2011-11-19T08:36:36Z</dcterms:created>
  <dcterms:modified xsi:type="dcterms:W3CDTF">2012-12-11T19:11:43Z</dcterms:modified>
</cp:coreProperties>
</file>