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3" r:id="rId5"/>
    <p:sldId id="264" r:id="rId6"/>
    <p:sldId id="261" r:id="rId7"/>
    <p:sldId id="260" r:id="rId8"/>
    <p:sldId id="276" r:id="rId9"/>
    <p:sldId id="27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4660"/>
  </p:normalViewPr>
  <p:slideViewPr>
    <p:cSldViewPr>
      <p:cViewPr varScale="1">
        <p:scale>
          <a:sx n="63" d="100"/>
          <a:sy n="63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8C145-EA65-418F-AB8F-B0BE53227D8D}" type="datetimeFigureOut">
              <a:rPr lang="ru-RU"/>
              <a:pPr>
                <a:defRPr/>
              </a:pPr>
              <a:t>17.05.2014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D9B54-1527-461A-BACC-B3BAC12F9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78226-5DBC-4250-A8A0-79436741C6B0}" type="datetimeFigureOut">
              <a:rPr lang="ru-RU"/>
              <a:pPr>
                <a:defRPr/>
              </a:pPr>
              <a:t>17.05.2014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0FEC4-28A9-42B4-A44A-042B2C1A8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DC724-F65E-413C-A32B-EC8F7371FF9A}" type="datetimeFigureOut">
              <a:rPr lang="ru-RU"/>
              <a:pPr>
                <a:defRPr/>
              </a:pPr>
              <a:t>17.05.2014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6BD21-8D38-4E7C-B518-0B249C793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36964-B673-41CF-9B28-2990E58DDD22}" type="datetimeFigureOut">
              <a:rPr lang="ru-RU"/>
              <a:pPr>
                <a:defRPr/>
              </a:pPr>
              <a:t>17.05.2014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2D409-548A-4D41-825B-4278CD3F0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CEE1B-42A9-489F-A0C4-F04A3BB973CB}" type="datetimeFigureOut">
              <a:rPr lang="ru-RU"/>
              <a:pPr>
                <a:defRPr/>
              </a:pPr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645A0-888E-4C0C-9CE3-B611456B3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99D46-73D4-436C-BCFB-A391EEE9FB16}" type="datetimeFigureOut">
              <a:rPr lang="ru-RU"/>
              <a:pPr>
                <a:defRPr/>
              </a:pPr>
              <a:t>17.05.2014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EB676-2B38-4D94-94C8-E93B969D3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97BCD-4888-462F-9B15-4BE5523101C3}" type="datetimeFigureOut">
              <a:rPr lang="ru-RU"/>
              <a:pPr>
                <a:defRPr/>
              </a:pPr>
              <a:t>17.05.2014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DC888-2CA3-4DF9-84C6-A1CFBB2BC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E2956-69E6-4AA0-A6A8-FF9B8FA10530}" type="datetimeFigureOut">
              <a:rPr lang="ru-RU"/>
              <a:pPr>
                <a:defRPr/>
              </a:pPr>
              <a:t>17.05.2014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106E0-ADCA-4B7E-9EC6-5F0DB0476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188CC-47F0-4A04-9F81-DCBEB53A08AE}" type="datetimeFigureOut">
              <a:rPr lang="ru-RU"/>
              <a:pPr>
                <a:defRPr/>
              </a:pPr>
              <a:t>17.05.2014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D3817-5878-4FEF-A9CE-621FA9D9E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5902F-6592-41FE-98E9-A12C684758DD}" type="datetimeFigureOut">
              <a:rPr lang="ru-RU"/>
              <a:pPr>
                <a:defRPr/>
              </a:pPr>
              <a:t>17.05.2014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B6837-D0BE-4084-97A3-DB8988C81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61CE-E70D-4012-A331-6F68AACB0A73}" type="datetimeFigureOut">
              <a:rPr lang="ru-RU"/>
              <a:pPr>
                <a:defRPr/>
              </a:pPr>
              <a:t>17.05.2014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7D900-C2B1-45AF-A14D-35B97EE8C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C20AA4-7472-4144-9CCD-57D848123C87}" type="datetimeFigureOut">
              <a:rPr lang="ru-RU"/>
              <a:pPr>
                <a:defRPr/>
              </a:pPr>
              <a:t>17.05.2014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BED2A9-4A2F-40CF-A39E-CC6FE1C88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20" r:id="rId3"/>
    <p:sldLayoutId id="2147483717" r:id="rId4"/>
    <p:sldLayoutId id="2147483716" r:id="rId5"/>
    <p:sldLayoutId id="2147483715" r:id="rId6"/>
    <p:sldLayoutId id="2147483714" r:id="rId7"/>
    <p:sldLayoutId id="2147483713" r:id="rId8"/>
    <p:sldLayoutId id="2147483712" r:id="rId9"/>
    <p:sldLayoutId id="2147483711" r:id="rId10"/>
    <p:sldLayoutId id="2147483710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48680"/>
            <a:ext cx="8229600" cy="26517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«моя семья»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9338" y="3933825"/>
            <a:ext cx="4033837" cy="2303463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Подготовил: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ученик 1 А класса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u="sng" dirty="0" smtClean="0"/>
              <a:t>Рябов Дмитрий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Руководитель: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u="sng" dirty="0" smtClean="0"/>
              <a:t>Чеботарёва Наталья Александровна</a:t>
            </a:r>
            <a:endParaRPr lang="ru-RU" b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МОЯ СЕМЬЯ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dirty="0" smtClean="0"/>
              <a:t>Это </a:t>
            </a:r>
            <a:r>
              <a:rPr lang="ru-RU" sz="4000" dirty="0" err="1" smtClean="0"/>
              <a:t>я-Рябов</a:t>
            </a:r>
            <a:r>
              <a:rPr lang="ru-RU" sz="4000" dirty="0" smtClean="0"/>
              <a:t> Дима. Мне 7 лет. Я учусь в 1 А классе в школе № 8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dirty="0" smtClean="0"/>
              <a:t>г. </a:t>
            </a:r>
            <a:r>
              <a:rPr lang="ru-RU" sz="4000" dirty="0" err="1" smtClean="0"/>
              <a:t>Каменск-Шахтинского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38550" y="273050"/>
            <a:ext cx="4984750" cy="585311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МОЯ СЕМЬЯ</a:t>
            </a:r>
            <a:endParaRPr lang="ru-RU" sz="4000" dirty="0"/>
          </a:p>
        </p:txBody>
      </p:sp>
      <p:sp>
        <p:nvSpPr>
          <p:cNvPr id="15362" name="Текст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Это я и мои родители: мама и папа</a:t>
            </a:r>
          </a:p>
        </p:txBody>
      </p:sp>
      <p:pic>
        <p:nvPicPr>
          <p:cNvPr id="15363" name="Picture 2" descr="C:\Users\Admin\Desktop\фото\Дима\SDC11331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13" y="2071688"/>
            <a:ext cx="5913437" cy="4214812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3888432" cy="115212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МОЯ МАМА</a:t>
            </a:r>
            <a:endParaRPr lang="ru-RU" sz="4000" dirty="0"/>
          </a:p>
        </p:txBody>
      </p:sp>
      <p:sp>
        <p:nvSpPr>
          <p:cNvPr id="16386" name="Текст 2"/>
          <p:cNvSpPr>
            <a:spLocks noGrp="1"/>
          </p:cNvSpPr>
          <p:nvPr>
            <p:ph type="body" idx="2"/>
          </p:nvPr>
        </p:nvSpPr>
        <p:spPr>
          <a:xfrm>
            <a:off x="250825" y="1196975"/>
            <a:ext cx="7634288" cy="10795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r>
              <a:rPr lang="ru-RU" sz="2800" smtClean="0"/>
              <a:t>Моя мама –учительница.</a:t>
            </a:r>
          </a:p>
          <a:p>
            <a:pPr eaLnBrk="1" hangingPunct="1"/>
            <a:r>
              <a:rPr lang="ru-RU" sz="2800" smtClean="0"/>
              <a:t> Она работает в нашей </a:t>
            </a:r>
          </a:p>
          <a:p>
            <a:pPr eaLnBrk="1" hangingPunct="1"/>
            <a:r>
              <a:rPr lang="ru-RU" sz="2800" smtClean="0"/>
              <a:t>школе и часто приходит</a:t>
            </a:r>
          </a:p>
          <a:p>
            <a:pPr eaLnBrk="1" hangingPunct="1"/>
            <a:r>
              <a:rPr lang="ru-RU" sz="2800" smtClean="0"/>
              <a:t> ко мне в класс.</a:t>
            </a:r>
          </a:p>
        </p:txBody>
      </p:sp>
      <p:pic>
        <p:nvPicPr>
          <p:cNvPr id="16387" name="Picture 2" descr="C:\Users\Admin\Desktop\фото\Мои фото\ппп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87913" y="1571625"/>
            <a:ext cx="3594100" cy="444976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275040" cy="9584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МОЙ ПАПА</a:t>
            </a:r>
            <a:endParaRPr lang="ru-RU" sz="3200" b="1" dirty="0"/>
          </a:p>
        </p:txBody>
      </p:sp>
      <p:sp>
        <p:nvSpPr>
          <p:cNvPr id="17410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Мой папа –лейтенант полиции</a:t>
            </a:r>
          </a:p>
        </p:txBody>
      </p:sp>
      <p:pic>
        <p:nvPicPr>
          <p:cNvPr id="17411" name="Picture 3" descr="C:\Users\Admin\Desktop\фото\Дима  1 сентября\P10304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00500" y="1576388"/>
            <a:ext cx="3603625" cy="4805362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323528" y="10732"/>
            <a:ext cx="8229600" cy="11140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Мои бабушка и дедушка</a:t>
            </a:r>
            <a:endParaRPr lang="ru-RU" sz="4000" dirty="0"/>
          </a:p>
        </p:txBody>
      </p:sp>
      <p:sp>
        <p:nvSpPr>
          <p:cNvPr id="18434" name="Текст 2"/>
          <p:cNvSpPr>
            <a:spLocks noGrp="1"/>
          </p:cNvSpPr>
          <p:nvPr>
            <p:ph type="subTitle" idx="1"/>
          </p:nvPr>
        </p:nvSpPr>
        <p:spPr>
          <a:xfrm>
            <a:off x="500063" y="1268413"/>
            <a:ext cx="8248650" cy="792162"/>
          </a:xfrm>
        </p:spPr>
        <p:txBody>
          <a:bodyPr/>
          <a:lstStyle/>
          <a:p>
            <a:pPr eaLnBrk="1" hangingPunct="1"/>
            <a:r>
              <a:rPr lang="ru-RU" sz="2400" smtClean="0"/>
              <a:t>Бабушка Тамара и дедушка Саша. Это мамины  родители.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2071688"/>
            <a:ext cx="29273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1785938"/>
            <a:ext cx="3929062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31224" cy="11620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МОИ БАБУШКА И ДЕДУШКА</a:t>
            </a:r>
            <a:endParaRPr lang="ru-RU" sz="4000" b="1" dirty="0"/>
          </a:p>
        </p:txBody>
      </p:sp>
      <p:sp>
        <p:nvSpPr>
          <p:cNvPr id="19458" name="Текст 2"/>
          <p:cNvSpPr>
            <a:spLocks noGrp="1"/>
          </p:cNvSpPr>
          <p:nvPr>
            <p:ph type="body" idx="2"/>
          </p:nvPr>
        </p:nvSpPr>
        <p:spPr>
          <a:xfrm>
            <a:off x="468313" y="1412875"/>
            <a:ext cx="7675562" cy="1444625"/>
          </a:xfrm>
        </p:spPr>
        <p:txBody>
          <a:bodyPr/>
          <a:lstStyle/>
          <a:p>
            <a:pPr eaLnBrk="1" hangingPunct="1"/>
            <a:r>
              <a:rPr lang="ru-RU" sz="2400" smtClean="0"/>
              <a:t>А это бабушка Валя и дедушка Саша. Папины  родители</a:t>
            </a:r>
            <a:r>
              <a:rPr lang="ru-RU" sz="2800" smtClean="0"/>
              <a:t>. </a:t>
            </a:r>
          </a:p>
        </p:txBody>
      </p:sp>
      <p:pic>
        <p:nvPicPr>
          <p:cNvPr id="6148" name="Picture 4" descr="G:\Дима\15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76231">
            <a:off x="430213" y="2282825"/>
            <a:ext cx="4106862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C:\Users\Admin\Desktop\фото\Дима  1 сентября\P10304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9916">
            <a:off x="3892550" y="2425700"/>
            <a:ext cx="4591050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3" y="642918"/>
            <a:ext cx="800105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solidFill>
                  <a:schemeClr val="tx2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МОИ ПРАБАБУШКИ И ПРАДЕДУШКИ 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97521">
            <a:off x="4741863" y="1765300"/>
            <a:ext cx="3875087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83000">
            <a:off x="184150" y="1733550"/>
            <a:ext cx="455295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2"/>
          <p:cNvSpPr>
            <a:spLocks noChangeArrowheads="1"/>
          </p:cNvSpPr>
          <p:nvPr/>
        </p:nvSpPr>
        <p:spPr bwMode="auto">
          <a:xfrm>
            <a:off x="285750" y="357188"/>
            <a:ext cx="83581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>
                <a:latin typeface="Times New Roman" pitchFamily="18" charset="0"/>
              </a:rPr>
              <a:t>Это  мой прапрадедушка Афоня. Я на руках у прапрабабушки Наташи.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928813"/>
            <a:ext cx="3786187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00250"/>
            <a:ext cx="414496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494</TotalTime>
  <Words>82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«моя семья»</dc:title>
  <dc:creator>Пользователь</dc:creator>
  <cp:lastModifiedBy>User</cp:lastModifiedBy>
  <cp:revision>33</cp:revision>
  <dcterms:created xsi:type="dcterms:W3CDTF">2011-12-13T10:46:14Z</dcterms:created>
  <dcterms:modified xsi:type="dcterms:W3CDTF">2014-05-17T17:18:42Z</dcterms:modified>
</cp:coreProperties>
</file>