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 мая - это нужно живым, картинка yumorok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ictory-day.ru/images/fold/00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Гибли люди, дома превращались в руины.</a:t>
            </a:r>
            <a:endParaRPr lang="ru-RU" dirty="0"/>
          </a:p>
        </p:txBody>
      </p:sp>
      <p:pic>
        <p:nvPicPr>
          <p:cNvPr id="4" name="Содержимое 3" descr="http://victory-day.ru/images/fold/003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Штандарты поверженной Германии на Красной площади.</a:t>
            </a:r>
            <a:endParaRPr lang="ru-RU" dirty="0"/>
          </a:p>
        </p:txBody>
      </p:sp>
      <p:pic>
        <p:nvPicPr>
          <p:cNvPr id="6" name="Содержимое 5" descr="http://victory-day.ru/images/fold/00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5715016"/>
            <a:ext cx="9001156" cy="11429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Москва. Александровский сад. Вечный Огонь на могиле Неизвестного солдата.</a:t>
            </a:r>
            <a:endParaRPr lang="ru-RU" sz="2800" dirty="0"/>
          </a:p>
        </p:txBody>
      </p:sp>
      <p:pic>
        <p:nvPicPr>
          <p:cNvPr id="7" name="Рисунок 6" descr="9 мая, Вечный огонь, фото ksv.su"/>
          <p:cNvPicPr>
            <a:picLocks noGrp="1"/>
          </p:cNvPicPr>
          <p:nvPr>
            <p:ph type="pic" idx="1"/>
          </p:nvPr>
        </p:nvPicPr>
        <p:blipFill>
          <a:blip r:embed="rId2"/>
          <a:srcRect l="17705" r="17705"/>
          <a:stretch>
            <a:fillRect/>
          </a:stretch>
        </p:blipFill>
        <p:spPr bwMode="auto">
          <a:xfrm>
            <a:off x="0" y="0"/>
            <a:ext cx="9144000" cy="571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2844" y="5929330"/>
            <a:ext cx="8786874" cy="9286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МЫ ПОМНИМ ТЕХ, КТО ЗАЩИТИЛ НАС ОТ ФАШИЗМА</a:t>
            </a:r>
            <a:endParaRPr lang="ru-RU" sz="2800" dirty="0"/>
          </a:p>
        </p:txBody>
      </p:sp>
      <p:pic>
        <p:nvPicPr>
          <p:cNvPr id="8" name="Рисунок 7" descr="Цветы павшим за Родину, фото vilvolovo.ru"/>
          <p:cNvPicPr>
            <a:picLocks noGrp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 мая салют, рисунок deti-burg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36</Words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Гибли люди, дома превращались в руины.</vt:lpstr>
      <vt:lpstr>Штандарты поверженной Германии на Красной площади.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2014-05-06T18:03:29Z</dcterms:created>
  <dcterms:modified xsi:type="dcterms:W3CDTF">2014-05-06T18:24:50Z</dcterms:modified>
</cp:coreProperties>
</file>