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686E-48FB-4835-A53A-848B57E3A231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7169-3085-4259-8F59-EC29ED42B2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E7169-3085-4259-8F59-EC29ED42B20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E7169-3085-4259-8F59-EC29ED42B20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9F52-28E8-406A-983C-C37CF239819B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6D43-B46B-4FAE-9D69-1D2C07A02B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DSC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836696" cy="7101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импиада3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импиада 1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3" y="-1143004"/>
            <a:ext cx="6858001" cy="91440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Экран (4:3)</PresentationFormat>
  <Paragraphs>2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vladelec</dc:creator>
  <cp:lastModifiedBy>vladelec</cp:lastModifiedBy>
  <cp:revision>1</cp:revision>
  <dcterms:created xsi:type="dcterms:W3CDTF">2014-05-17T05:02:01Z</dcterms:created>
  <dcterms:modified xsi:type="dcterms:W3CDTF">2014-05-17T05:05:36Z</dcterms:modified>
</cp:coreProperties>
</file>