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8" r:id="rId4"/>
    <p:sldId id="260" r:id="rId5"/>
    <p:sldId id="261" r:id="rId6"/>
    <p:sldId id="262" r:id="rId7"/>
    <p:sldId id="263" r:id="rId8"/>
    <p:sldId id="264" r:id="rId9"/>
    <p:sldId id="265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D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64" autoAdjust="0"/>
    <p:restoredTop sz="94660"/>
  </p:normalViewPr>
  <p:slideViewPr>
    <p:cSldViewPr>
      <p:cViewPr>
        <p:scale>
          <a:sx n="50" d="100"/>
          <a:sy n="50" d="100"/>
        </p:scale>
        <p:origin x="-112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7CF421-E133-4D87-A078-962486ED541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7FD0CB-764E-4C16-9949-399505AE07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17145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Презентация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57176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Как выглядят бактерии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Выполнила учитель начальных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</a:rPr>
              <a:t>классов </a:t>
            </a:r>
          </a:p>
          <a:p>
            <a:pPr algn="ctr"/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</a:rPr>
              <a:t>МБОУ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</a:rPr>
              <a:t>ООШ с.Яблоновка»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Целуйко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Галина Ивановна</a:t>
            </a:r>
          </a:p>
          <a:p>
            <a:pPr algn="ctr"/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kterii-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2571744"/>
            <a:ext cx="5669280" cy="40050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7646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</a:rPr>
              <a:t>Тот факт, что мы состоим преимущественно из разных бактерий, может вызвать тревогу, но д-р </a:t>
            </a:r>
            <a:r>
              <a:rPr lang="ru-RU" sz="2000" b="1" dirty="0" err="1" smtClean="0">
                <a:solidFill>
                  <a:schemeClr val="tx2">
                    <a:lumMod val="10000"/>
                  </a:schemeClr>
                </a:solidFill>
              </a:rPr>
              <a:t>Слитор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</a:rPr>
              <a:t> дал понять, что бактерии действуют нам на благо – и без них мы бы не выжили.  В обмен на продовольствие и питание, бактерии помогают нам с пищеварением, образованием витаминов и способствуют укреплению нашей иммунной системы Кроме того, они защищают нас от патогенных инфекций – так называемых «плохих бактерий”,. </a:t>
            </a:r>
            <a:endParaRPr lang="ru-RU" sz="2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ного бактери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825" y="1481138"/>
            <a:ext cx="6400350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Бактерий очень много и они очень разные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kteрии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214554"/>
            <a:ext cx="5669280" cy="40050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6215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</a:rPr>
              <a:t>Компьютерное изображение бактерий (синих и зеленых) на коже человека. Многие виды бактерий находятся на коже человека, особенно связанные с выделениями потовых желез и волосяных фолликулов. Как правило, они не вызывают проблем. Бактерии обычно могут стать проблемой, только если они проникают под кожу, например, через рану или порез.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kterii-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9" y="1481138"/>
            <a:ext cx="4525962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Ресничная палочковидная бактерия. Типичные палочковидные бактерии включают кишечную палочку и сальмонеллы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kterii-0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360" y="1746155"/>
            <a:ext cx="5669280" cy="399592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Плавающие бактерии.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kterii-0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360" y="1741583"/>
            <a:ext cx="5669280" cy="40050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Ресничные (с волосками) палочковидные бактерии.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kterii-0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000" y="1527969"/>
            <a:ext cx="7874000" cy="44323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2">
                    <a:lumMod val="10000"/>
                  </a:schemeClr>
                </a:solidFill>
              </a:rPr>
              <a:t>Типичные палочковидные бактерии кишечной палочки и бактерии сальмонеллы. Эти бактерии имеют жгутики  на одном конце, которые позволяют им двигаться.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kterii-0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360" y="1705007"/>
            <a:ext cx="5669280" cy="40782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 Бактерия является одним из так называемых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</a:rPr>
              <a:t>супервирусов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, которые устойчивы к антибиотикам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kterii-0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500306"/>
            <a:ext cx="5669280" cy="40050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10000"/>
                  </a:schemeClr>
                </a:solidFill>
              </a:rPr>
              <a:t>Компьютерное изображение бактерий  в человеческом желудке. Они вызывают гастриты и являются самой частой причиной язвы желудка. Также могут становиться причиной рака желудка и вызывать желудочные кровотечения.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213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Презентация</vt:lpstr>
      <vt:lpstr>Бактерий очень много и они очень разные</vt:lpstr>
      <vt:lpstr>Компьютерное изображение бактерий (синих и зеленых) на коже человека. Многие виды бактерий находятся на коже человека, особенно связанные с выделениями потовых желез и волосяных фолликулов. Как правило, они не вызывают проблем. Бактерии обычно могут стать проблемой, только если они проникают под кожу, например, через рану или порез. </vt:lpstr>
      <vt:lpstr>Ресничная палочковидная бактерия. Типичные палочковидные бактерии включают кишечную палочку и сальмонеллы.</vt:lpstr>
      <vt:lpstr>Плавающие бактерии. </vt:lpstr>
      <vt:lpstr>Ресничные (с волосками) палочковидные бактерии.</vt:lpstr>
      <vt:lpstr>Типичные палочковидные бактерии кишечной палочки и бактерии сальмонеллы. Эти бактерии имеют жгутики  на одном конце, которые позволяют им двигаться. </vt:lpstr>
      <vt:lpstr> Бактерия является одним из так называемых супервирусов, которые устойчивы к антибиотикам</vt:lpstr>
      <vt:lpstr>  Компьютерное изображение бактерий  в человеческом желудке. Они вызывают гастриты и являются самой частой причиной язвы желудка. Также могут становиться причиной рака желудка и вызывать желудочные кровотечения. </vt:lpstr>
      <vt:lpstr>Тот факт, что мы состоим преимущественно из разных бактерий, может вызвать тревогу, но д-р Слитор дал понять, что бактерии действуют нам на благо – и без них мы бы не выжили.  В обмен на продовольствие и питание, бактерии помогают нам с пищеварением, образованием витаминов и способствуют укреплению нашей иммунной системы Кроме того, они защищают нас от патогенных инфекций – так называемых «плохих бактерий”,.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6</cp:revision>
  <dcterms:created xsi:type="dcterms:W3CDTF">2013-01-22T17:14:01Z</dcterms:created>
  <dcterms:modified xsi:type="dcterms:W3CDTF">2013-01-22T18:10:09Z</dcterms:modified>
</cp:coreProperties>
</file>